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Masters/slideMaster87.xml" ContentType="application/vnd.openxmlformats-officedocument.presentationml.slideMaster+xml"/>
  <Override PartName="/ppt/slideMasters/slideMaster88.xml" ContentType="application/vnd.openxmlformats-officedocument.presentationml.slideMaster+xml"/>
  <Override PartName="/ppt/slideMasters/slideMaster89.xml" ContentType="application/vnd.openxmlformats-officedocument.presentationml.slideMaster+xml"/>
  <Override PartName="/ppt/slideMasters/slideMaster90.xml" ContentType="application/vnd.openxmlformats-officedocument.presentationml.slideMaster+xml"/>
  <Override PartName="/ppt/slideMasters/slideMaster91.xml" ContentType="application/vnd.openxmlformats-officedocument.presentationml.slideMaster+xml"/>
  <Override PartName="/ppt/slideMasters/slideMaster92.xml" ContentType="application/vnd.openxmlformats-officedocument.presentationml.slideMaster+xml"/>
  <Override PartName="/ppt/slideMasters/slideMaster93.xml" ContentType="application/vnd.openxmlformats-officedocument.presentationml.slideMaster+xml"/>
  <Override PartName="/ppt/slideMasters/slideMaster94.xml" ContentType="application/vnd.openxmlformats-officedocument.presentationml.slideMaster+xml"/>
  <Override PartName="/ppt/slideMasters/slideMaster95.xml" ContentType="application/vnd.openxmlformats-officedocument.presentationml.slideMaster+xml"/>
  <Override PartName="/ppt/slideMasters/slideMaster96.xml" ContentType="application/vnd.openxmlformats-officedocument.presentationml.slideMaster+xml"/>
  <Override PartName="/ppt/slideMasters/slideMaster97.xml" ContentType="application/vnd.openxmlformats-officedocument.presentationml.slideMaster+xml"/>
  <Override PartName="/ppt/slideMasters/slideMaster98.xml" ContentType="application/vnd.openxmlformats-officedocument.presentationml.slideMaster+xml"/>
  <Override PartName="/ppt/slideMasters/slideMaster99.xml" ContentType="application/vnd.openxmlformats-officedocument.presentationml.slideMaster+xml"/>
  <Override PartName="/ppt/slideMasters/slideMaster100.xml" ContentType="application/vnd.openxmlformats-officedocument.presentationml.slideMaster+xml"/>
  <Override PartName="/ppt/slideMasters/slideMaster101.xml" ContentType="application/vnd.openxmlformats-officedocument.presentationml.slideMaster+xml"/>
  <Override PartName="/ppt/slideMasters/slideMaster102.xml" ContentType="application/vnd.openxmlformats-officedocument.presentationml.slideMaster+xml"/>
  <Override PartName="/ppt/slideMasters/slideMaster103.xml" ContentType="application/vnd.openxmlformats-officedocument.presentationml.slideMaster+xml"/>
  <Override PartName="/ppt/slideMasters/slideMaster104.xml" ContentType="application/vnd.openxmlformats-officedocument.presentationml.slideMaster+xml"/>
  <Override PartName="/ppt/slideMasters/slideMaster105.xml" ContentType="application/vnd.openxmlformats-officedocument.presentationml.slideMaster+xml"/>
  <Override PartName="/ppt/slideMasters/slideMaster106.xml" ContentType="application/vnd.openxmlformats-officedocument.presentationml.slideMaster+xml"/>
  <Override PartName="/ppt/slideMasters/slideMaster107.xml" ContentType="application/vnd.openxmlformats-officedocument.presentationml.slideMaster+xml"/>
  <Override PartName="/ppt/slideMasters/slideMaster108.xml" ContentType="application/vnd.openxmlformats-officedocument.presentationml.slideMaster+xml"/>
  <Override PartName="/ppt/slideMasters/slideMaster109.xml" ContentType="application/vnd.openxmlformats-officedocument.presentationml.slideMaster+xml"/>
  <Override PartName="/ppt/slideMasters/slideMaster110.xml" ContentType="application/vnd.openxmlformats-officedocument.presentationml.slideMaster+xml"/>
  <Override PartName="/ppt/slideMasters/slideMaster111.xml" ContentType="application/vnd.openxmlformats-officedocument.presentationml.slideMaster+xml"/>
  <Override PartName="/ppt/slideMasters/slideMaster112.xml" ContentType="application/vnd.openxmlformats-officedocument.presentationml.slideMaster+xml"/>
  <Override PartName="/ppt/slideMasters/slideMaster113.xml" ContentType="application/vnd.openxmlformats-officedocument.presentationml.slideMaster+xml"/>
  <Override PartName="/ppt/slideMasters/slideMaster114.xml" ContentType="application/vnd.openxmlformats-officedocument.presentationml.slideMaster+xml"/>
  <Override PartName="/ppt/slideMasters/slideMaster115.xml" ContentType="application/vnd.openxmlformats-officedocument.presentationml.slideMaster+xml"/>
  <Override PartName="/ppt/slideMasters/slideMaster116.xml" ContentType="application/vnd.openxmlformats-officedocument.presentationml.slideMaster+xml"/>
  <Override PartName="/ppt/slideMasters/slideMaster117.xml" ContentType="application/vnd.openxmlformats-officedocument.presentationml.slideMaster+xml"/>
  <Override PartName="/ppt/slideMasters/slideMaster118.xml" ContentType="application/vnd.openxmlformats-officedocument.presentationml.slideMaster+xml"/>
  <Override PartName="/ppt/slideMasters/slideMaster119.xml" ContentType="application/vnd.openxmlformats-officedocument.presentationml.slideMaster+xml"/>
  <Override PartName="/ppt/slideMasters/slideMaster120.xml" ContentType="application/vnd.openxmlformats-officedocument.presentationml.slideMaster+xml"/>
  <Override PartName="/ppt/slideMasters/slideMaster121.xml" ContentType="application/vnd.openxmlformats-officedocument.presentationml.slideMaster+xml"/>
  <Override PartName="/ppt/slideMasters/slideMaster122.xml" ContentType="application/vnd.openxmlformats-officedocument.presentationml.slideMaster+xml"/>
  <Override PartName="/ppt/slideMasters/slideMaster123.xml" ContentType="application/vnd.openxmlformats-officedocument.presentationml.slideMaster+xml"/>
  <Override PartName="/ppt/slideMasters/slideMaster124.xml" ContentType="application/vnd.openxmlformats-officedocument.presentationml.slideMaster+xml"/>
  <Override PartName="/ppt/slideMasters/slideMaster125.xml" ContentType="application/vnd.openxmlformats-officedocument.presentationml.slideMaster+xml"/>
  <Override PartName="/ppt/slideMasters/slideMaster126.xml" ContentType="application/vnd.openxmlformats-officedocument.presentationml.slideMaster+xml"/>
  <Override PartName="/ppt/slideMasters/slideMaster127.xml" ContentType="application/vnd.openxmlformats-officedocument.presentationml.slideMaster+xml"/>
  <Override PartName="/ppt/slideMasters/slideMaster128.xml" ContentType="application/vnd.openxmlformats-officedocument.presentationml.slideMaster+xml"/>
  <Override PartName="/ppt/slideMasters/slideMaster129.xml" ContentType="application/vnd.openxmlformats-officedocument.presentationml.slideMaster+xml"/>
  <Override PartName="/ppt/slideMasters/slideMaster130.xml" ContentType="application/vnd.openxmlformats-officedocument.presentationml.slideMaster+xml"/>
  <Override PartName="/ppt/slideMasters/slideMaster131.xml" ContentType="application/vnd.openxmlformats-officedocument.presentationml.slideMaster+xml"/>
  <Override PartName="/ppt/slideMasters/slideMaster132.xml" ContentType="application/vnd.openxmlformats-officedocument.presentationml.slideMaster+xml"/>
  <Override PartName="/ppt/slideMasters/slideMaster133.xml" ContentType="application/vnd.openxmlformats-officedocument.presentationml.slideMaster+xml"/>
  <Override PartName="/ppt/slideMasters/slideMaster134.xml" ContentType="application/vnd.openxmlformats-officedocument.presentationml.slideMaster+xml"/>
  <Override PartName="/ppt/slideMasters/slideMaster135.xml" ContentType="application/vnd.openxmlformats-officedocument.presentationml.slideMaster+xml"/>
  <Override PartName="/ppt/slideMasters/slideMaster136.xml" ContentType="application/vnd.openxmlformats-officedocument.presentationml.slideMaster+xml"/>
  <Override PartName="/ppt/slideMasters/slideMaster137.xml" ContentType="application/vnd.openxmlformats-officedocument.presentationml.slideMaster+xml"/>
  <Override PartName="/ppt/slideMasters/slideMaster138.xml" ContentType="application/vnd.openxmlformats-officedocument.presentationml.slideMaster+xml"/>
  <Override PartName="/ppt/slideMasters/slideMaster139.xml" ContentType="application/vnd.openxmlformats-officedocument.presentationml.slideMaster+xml"/>
  <Override PartName="/ppt/slideMasters/slideMaster140.xml" ContentType="application/vnd.openxmlformats-officedocument.presentationml.slideMaster+xml"/>
  <Override PartName="/ppt/slideMasters/slideMaster141.xml" ContentType="application/vnd.openxmlformats-officedocument.presentationml.slideMaster+xml"/>
  <Override PartName="/ppt/slideMasters/slideMaster142.xml" ContentType="application/vnd.openxmlformats-officedocument.presentationml.slideMaster+xml"/>
  <Override PartName="/ppt/slideMasters/slideMaster143.xml" ContentType="application/vnd.openxmlformats-officedocument.presentationml.slideMaster+xml"/>
  <Override PartName="/ppt/slideMasters/slideMaster144.xml" ContentType="application/vnd.openxmlformats-officedocument.presentationml.slideMaster+xml"/>
  <Override PartName="/ppt/slideMasters/slideMaster145.xml" ContentType="application/vnd.openxmlformats-officedocument.presentationml.slideMaster+xml"/>
  <Override PartName="/ppt/slideMasters/slideMaster146.xml" ContentType="application/vnd.openxmlformats-officedocument.presentationml.slideMaster+xml"/>
  <Override PartName="/ppt/slideMasters/slideMaster147.xml" ContentType="application/vnd.openxmlformats-officedocument.presentationml.slideMaster+xml"/>
  <Override PartName="/ppt/slideMasters/slideMaster148.xml" ContentType="application/vnd.openxmlformats-officedocument.presentationml.slideMaster+xml"/>
  <Override PartName="/ppt/slideMasters/slideMaster149.xml" ContentType="application/vnd.openxmlformats-officedocument.presentationml.slideMaster+xml"/>
  <Override PartName="/ppt/slideMasters/slideMaster150.xml" ContentType="application/vnd.openxmlformats-officedocument.presentationml.slideMaster+xml"/>
  <Override PartName="/ppt/slideMasters/slideMaster151.xml" ContentType="application/vnd.openxmlformats-officedocument.presentationml.slideMaster+xml"/>
  <Override PartName="/ppt/slideMasters/slideMaster152.xml" ContentType="application/vnd.openxmlformats-officedocument.presentationml.slideMaster+xml"/>
  <Override PartName="/ppt/slideMasters/slideMaster153.xml" ContentType="application/vnd.openxmlformats-officedocument.presentationml.slideMaster+xml"/>
  <Override PartName="/ppt/slideMasters/slideMaster154.xml" ContentType="application/vnd.openxmlformats-officedocument.presentationml.slideMaster+xml"/>
  <Override PartName="/ppt/slideMasters/slideMaster155.xml" ContentType="application/vnd.openxmlformats-officedocument.presentationml.slideMaster+xml"/>
  <Override PartName="/ppt/slideMasters/slideMaster156.xml" ContentType="application/vnd.openxmlformats-officedocument.presentationml.slideMaster+xml"/>
  <Override PartName="/ppt/slideMasters/slideMaster157.xml" ContentType="application/vnd.openxmlformats-officedocument.presentationml.slideMaster+xml"/>
  <Override PartName="/ppt/slideMasters/slideMaster158.xml" ContentType="application/vnd.openxmlformats-officedocument.presentationml.slideMaster+xml"/>
  <Override PartName="/ppt/slideMasters/slideMaster159.xml" ContentType="application/vnd.openxmlformats-officedocument.presentationml.slideMaster+xml"/>
  <Override PartName="/ppt/slideMasters/slideMaster160.xml" ContentType="application/vnd.openxmlformats-officedocument.presentationml.slideMaster+xml"/>
  <Override PartName="/ppt/slideMasters/slideMaster161.xml" ContentType="application/vnd.openxmlformats-officedocument.presentationml.slideMaster+xml"/>
  <Override PartName="/ppt/slideMasters/slideMaster162.xml" ContentType="application/vnd.openxmlformats-officedocument.presentationml.slideMaster+xml"/>
  <Override PartName="/ppt/slideMasters/slideMaster163.xml" ContentType="application/vnd.openxmlformats-officedocument.presentationml.slideMaster+xml"/>
  <Override PartName="/ppt/slideMasters/slideMaster164.xml" ContentType="application/vnd.openxmlformats-officedocument.presentationml.slideMaster+xml"/>
  <Override PartName="/ppt/slideMasters/slideMaster165.xml" ContentType="application/vnd.openxmlformats-officedocument.presentationml.slideMaster+xml"/>
  <Override PartName="/ppt/slideMasters/slideMaster166.xml" ContentType="application/vnd.openxmlformats-officedocument.presentationml.slideMaster+xml"/>
  <Override PartName="/ppt/slideMasters/slideMaster167.xml" ContentType="application/vnd.openxmlformats-officedocument.presentationml.slideMaster+xml"/>
  <Override PartName="/ppt/slideMasters/slideMaster168.xml" ContentType="application/vnd.openxmlformats-officedocument.presentationml.slideMaster+xml"/>
  <Override PartName="/ppt/slideMasters/slideMaster169.xml" ContentType="application/vnd.openxmlformats-officedocument.presentationml.slideMaster+xml"/>
  <Override PartName="/ppt/slideMasters/slideMaster170.xml" ContentType="application/vnd.openxmlformats-officedocument.presentationml.slideMaster+xml"/>
  <Override PartName="/ppt/slideMasters/slideMaster171.xml" ContentType="application/vnd.openxmlformats-officedocument.presentationml.slideMaster+xml"/>
  <Override PartName="/ppt/slideMasters/slideMaster172.xml" ContentType="application/vnd.openxmlformats-officedocument.presentationml.slideMaster+xml"/>
  <Override PartName="/ppt/slideMasters/slideMaster173.xml" ContentType="application/vnd.openxmlformats-officedocument.presentationml.slideMaster+xml"/>
  <Override PartName="/ppt/slideMasters/slideMaster174.xml" ContentType="application/vnd.openxmlformats-officedocument.presentationml.slideMaster+xml"/>
  <Override PartName="/ppt/slideMasters/slideMaster175.xml" ContentType="application/vnd.openxmlformats-officedocument.presentationml.slideMaster+xml"/>
  <Override PartName="/ppt/slideMasters/slideMaster176.xml" ContentType="application/vnd.openxmlformats-officedocument.presentationml.slideMaster+xml"/>
  <Override PartName="/ppt/slideMasters/slideMaster177.xml" ContentType="application/vnd.openxmlformats-officedocument.presentationml.slideMaster+xml"/>
  <Override PartName="/ppt/slideMasters/slideMaster17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slideLayouts/slideLayout32.xml" ContentType="application/vnd.openxmlformats-officedocument.presentationml.slideLayout+xml"/>
  <Override PartName="/ppt/theme/theme32.xml" ContentType="application/vnd.openxmlformats-officedocument.theme+xml"/>
  <Override PartName="/ppt/slideLayouts/slideLayout33.xml" ContentType="application/vnd.openxmlformats-officedocument.presentationml.slideLayout+xml"/>
  <Override PartName="/ppt/theme/theme33.xml" ContentType="application/vnd.openxmlformats-officedocument.theme+xml"/>
  <Override PartName="/ppt/slideLayouts/slideLayout34.xml" ContentType="application/vnd.openxmlformats-officedocument.presentationml.slideLayout+xml"/>
  <Override PartName="/ppt/theme/theme34.xml" ContentType="application/vnd.openxmlformats-officedocument.theme+xml"/>
  <Override PartName="/ppt/slideLayouts/slideLayout35.xml" ContentType="application/vnd.openxmlformats-officedocument.presentationml.slideLayout+xml"/>
  <Override PartName="/ppt/theme/theme35.xml" ContentType="application/vnd.openxmlformats-officedocument.theme+xml"/>
  <Override PartName="/ppt/slideLayouts/slideLayout36.xml" ContentType="application/vnd.openxmlformats-officedocument.presentationml.slideLayout+xml"/>
  <Override PartName="/ppt/theme/theme36.xml" ContentType="application/vnd.openxmlformats-officedocument.theme+xml"/>
  <Override PartName="/ppt/slideLayouts/slideLayout37.xml" ContentType="application/vnd.openxmlformats-officedocument.presentationml.slideLayout+xml"/>
  <Override PartName="/ppt/theme/theme37.xml" ContentType="application/vnd.openxmlformats-officedocument.theme+xml"/>
  <Override PartName="/ppt/slideLayouts/slideLayout38.xml" ContentType="application/vnd.openxmlformats-officedocument.presentationml.slideLayout+xml"/>
  <Override PartName="/ppt/theme/theme38.xml" ContentType="application/vnd.openxmlformats-officedocument.theme+xml"/>
  <Override PartName="/ppt/slideLayouts/slideLayout39.xml" ContentType="application/vnd.openxmlformats-officedocument.presentationml.slideLayout+xml"/>
  <Override PartName="/ppt/theme/theme39.xml" ContentType="application/vnd.openxmlformats-officedocument.theme+xml"/>
  <Override PartName="/ppt/slideLayouts/slideLayout40.xml" ContentType="application/vnd.openxmlformats-officedocument.presentationml.slideLayout+xml"/>
  <Override PartName="/ppt/theme/theme40.xml" ContentType="application/vnd.openxmlformats-officedocument.theme+xml"/>
  <Override PartName="/ppt/slideLayouts/slideLayout41.xml" ContentType="application/vnd.openxmlformats-officedocument.presentationml.slideLayout+xml"/>
  <Override PartName="/ppt/theme/theme41.xml" ContentType="application/vnd.openxmlformats-officedocument.theme+xml"/>
  <Override PartName="/ppt/slideLayouts/slideLayout42.xml" ContentType="application/vnd.openxmlformats-officedocument.presentationml.slideLayout+xml"/>
  <Override PartName="/ppt/theme/theme42.xml" ContentType="application/vnd.openxmlformats-officedocument.theme+xml"/>
  <Override PartName="/ppt/slideLayouts/slideLayout43.xml" ContentType="application/vnd.openxmlformats-officedocument.presentationml.slideLayout+xml"/>
  <Override PartName="/ppt/theme/theme43.xml" ContentType="application/vnd.openxmlformats-officedocument.theme+xml"/>
  <Override PartName="/ppt/slideLayouts/slideLayout44.xml" ContentType="application/vnd.openxmlformats-officedocument.presentationml.slideLayout+xml"/>
  <Override PartName="/ppt/theme/theme44.xml" ContentType="application/vnd.openxmlformats-officedocument.theme+xml"/>
  <Override PartName="/ppt/slideLayouts/slideLayout45.xml" ContentType="application/vnd.openxmlformats-officedocument.presentationml.slideLayout+xml"/>
  <Override PartName="/ppt/theme/theme45.xml" ContentType="application/vnd.openxmlformats-officedocument.theme+xml"/>
  <Override PartName="/ppt/slideLayouts/slideLayout46.xml" ContentType="application/vnd.openxmlformats-officedocument.presentationml.slideLayout+xml"/>
  <Override PartName="/ppt/theme/theme46.xml" ContentType="application/vnd.openxmlformats-officedocument.theme+xml"/>
  <Override PartName="/ppt/slideLayouts/slideLayout47.xml" ContentType="application/vnd.openxmlformats-officedocument.presentationml.slideLayout+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slideLayouts/slideLayout49.xml" ContentType="application/vnd.openxmlformats-officedocument.presentationml.slideLayout+xml"/>
  <Override PartName="/ppt/theme/theme49.xml" ContentType="application/vnd.openxmlformats-officedocument.theme+xml"/>
  <Override PartName="/ppt/slideLayouts/slideLayout50.xml" ContentType="application/vnd.openxmlformats-officedocument.presentationml.slideLayout+xml"/>
  <Override PartName="/ppt/theme/theme50.xml" ContentType="application/vnd.openxmlformats-officedocument.theme+xml"/>
  <Override PartName="/ppt/slideLayouts/slideLayout51.xml" ContentType="application/vnd.openxmlformats-officedocument.presentationml.slideLayout+xml"/>
  <Override PartName="/ppt/theme/theme51.xml" ContentType="application/vnd.openxmlformats-officedocument.theme+xml"/>
  <Override PartName="/ppt/slideLayouts/slideLayout52.xml" ContentType="application/vnd.openxmlformats-officedocument.presentationml.slideLayout+xml"/>
  <Override PartName="/ppt/theme/theme52.xml" ContentType="application/vnd.openxmlformats-officedocument.theme+xml"/>
  <Override PartName="/ppt/slideLayouts/slideLayout53.xml" ContentType="application/vnd.openxmlformats-officedocument.presentationml.slideLayout+xml"/>
  <Override PartName="/ppt/theme/theme53.xml" ContentType="application/vnd.openxmlformats-officedocument.theme+xml"/>
  <Override PartName="/ppt/slideLayouts/slideLayout54.xml" ContentType="application/vnd.openxmlformats-officedocument.presentationml.slideLayout+xml"/>
  <Override PartName="/ppt/theme/theme54.xml" ContentType="application/vnd.openxmlformats-officedocument.theme+xml"/>
  <Override PartName="/ppt/slideLayouts/slideLayout55.xml" ContentType="application/vnd.openxmlformats-officedocument.presentationml.slideLayout+xml"/>
  <Override PartName="/ppt/theme/theme55.xml" ContentType="application/vnd.openxmlformats-officedocument.theme+xml"/>
  <Override PartName="/ppt/slideLayouts/slideLayout56.xml" ContentType="application/vnd.openxmlformats-officedocument.presentationml.slideLayout+xml"/>
  <Override PartName="/ppt/theme/theme56.xml" ContentType="application/vnd.openxmlformats-officedocument.theme+xml"/>
  <Override PartName="/ppt/slideLayouts/slideLayout57.xml" ContentType="application/vnd.openxmlformats-officedocument.presentationml.slideLayout+xml"/>
  <Override PartName="/ppt/theme/theme57.xml" ContentType="application/vnd.openxmlformats-officedocument.theme+xml"/>
  <Override PartName="/ppt/slideLayouts/slideLayout58.xml" ContentType="application/vnd.openxmlformats-officedocument.presentationml.slideLayout+xml"/>
  <Override PartName="/ppt/theme/theme58.xml" ContentType="application/vnd.openxmlformats-officedocument.theme+xml"/>
  <Override PartName="/ppt/slideLayouts/slideLayout59.xml" ContentType="application/vnd.openxmlformats-officedocument.presentationml.slideLayout+xml"/>
  <Override PartName="/ppt/theme/theme59.xml" ContentType="application/vnd.openxmlformats-officedocument.theme+xml"/>
  <Override PartName="/ppt/slideLayouts/slideLayout60.xml" ContentType="application/vnd.openxmlformats-officedocument.presentationml.slideLayout+xml"/>
  <Override PartName="/ppt/theme/theme60.xml" ContentType="application/vnd.openxmlformats-officedocument.theme+xml"/>
  <Override PartName="/ppt/slideLayouts/slideLayout61.xml" ContentType="application/vnd.openxmlformats-officedocument.presentationml.slideLayout+xml"/>
  <Override PartName="/ppt/theme/theme61.xml" ContentType="application/vnd.openxmlformats-officedocument.theme+xml"/>
  <Override PartName="/ppt/slideLayouts/slideLayout62.xml" ContentType="application/vnd.openxmlformats-officedocument.presentationml.slideLayout+xml"/>
  <Override PartName="/ppt/theme/theme62.xml" ContentType="application/vnd.openxmlformats-officedocument.theme+xml"/>
  <Override PartName="/ppt/slideLayouts/slideLayout63.xml" ContentType="application/vnd.openxmlformats-officedocument.presentationml.slideLayout+xml"/>
  <Override PartName="/ppt/theme/theme63.xml" ContentType="application/vnd.openxmlformats-officedocument.theme+xml"/>
  <Override PartName="/ppt/slideLayouts/slideLayout64.xml" ContentType="application/vnd.openxmlformats-officedocument.presentationml.slideLayout+xml"/>
  <Override PartName="/ppt/theme/theme64.xml" ContentType="application/vnd.openxmlformats-officedocument.theme+xml"/>
  <Override PartName="/ppt/slideLayouts/slideLayout65.xml" ContentType="application/vnd.openxmlformats-officedocument.presentationml.slideLayout+xml"/>
  <Override PartName="/ppt/theme/theme65.xml" ContentType="application/vnd.openxmlformats-officedocument.theme+xml"/>
  <Override PartName="/ppt/slideLayouts/slideLayout66.xml" ContentType="application/vnd.openxmlformats-officedocument.presentationml.slideLayout+xml"/>
  <Override PartName="/ppt/theme/theme66.xml" ContentType="application/vnd.openxmlformats-officedocument.theme+xml"/>
  <Override PartName="/ppt/slideLayouts/slideLayout67.xml" ContentType="application/vnd.openxmlformats-officedocument.presentationml.slideLayout+xml"/>
  <Override PartName="/ppt/theme/theme67.xml" ContentType="application/vnd.openxmlformats-officedocument.theme+xml"/>
  <Override PartName="/ppt/slideLayouts/slideLayout68.xml" ContentType="application/vnd.openxmlformats-officedocument.presentationml.slideLayout+xml"/>
  <Override PartName="/ppt/theme/theme68.xml" ContentType="application/vnd.openxmlformats-officedocument.theme+xml"/>
  <Override PartName="/ppt/slideLayouts/slideLayout69.xml" ContentType="application/vnd.openxmlformats-officedocument.presentationml.slideLayout+xml"/>
  <Override PartName="/ppt/theme/theme69.xml" ContentType="application/vnd.openxmlformats-officedocument.theme+xml"/>
  <Override PartName="/ppt/slideLayouts/slideLayout70.xml" ContentType="application/vnd.openxmlformats-officedocument.presentationml.slideLayout+xml"/>
  <Override PartName="/ppt/theme/theme70.xml" ContentType="application/vnd.openxmlformats-officedocument.theme+xml"/>
  <Override PartName="/ppt/slideLayouts/slideLayout71.xml" ContentType="application/vnd.openxmlformats-officedocument.presentationml.slideLayout+xml"/>
  <Override PartName="/ppt/theme/theme71.xml" ContentType="application/vnd.openxmlformats-officedocument.theme+xml"/>
  <Override PartName="/ppt/slideLayouts/slideLayout72.xml" ContentType="application/vnd.openxmlformats-officedocument.presentationml.slideLayout+xml"/>
  <Override PartName="/ppt/theme/theme72.xml" ContentType="application/vnd.openxmlformats-officedocument.theme+xml"/>
  <Override PartName="/ppt/slideLayouts/slideLayout73.xml" ContentType="application/vnd.openxmlformats-officedocument.presentationml.slideLayout+xml"/>
  <Override PartName="/ppt/theme/theme73.xml" ContentType="application/vnd.openxmlformats-officedocument.theme+xml"/>
  <Override PartName="/ppt/slideLayouts/slideLayout74.xml" ContentType="application/vnd.openxmlformats-officedocument.presentationml.slideLayout+xml"/>
  <Override PartName="/ppt/theme/theme74.xml" ContentType="application/vnd.openxmlformats-officedocument.theme+xml"/>
  <Override PartName="/ppt/slideLayouts/slideLayout75.xml" ContentType="application/vnd.openxmlformats-officedocument.presentationml.slideLayout+xml"/>
  <Override PartName="/ppt/theme/theme75.xml" ContentType="application/vnd.openxmlformats-officedocument.theme+xml"/>
  <Override PartName="/ppt/slideLayouts/slideLayout76.xml" ContentType="application/vnd.openxmlformats-officedocument.presentationml.slideLayout+xml"/>
  <Override PartName="/ppt/theme/theme76.xml" ContentType="application/vnd.openxmlformats-officedocument.theme+xml"/>
  <Override PartName="/ppt/slideLayouts/slideLayout77.xml" ContentType="application/vnd.openxmlformats-officedocument.presentationml.slideLayout+xml"/>
  <Override PartName="/ppt/theme/theme77.xml" ContentType="application/vnd.openxmlformats-officedocument.theme+xml"/>
  <Override PartName="/ppt/slideLayouts/slideLayout78.xml" ContentType="application/vnd.openxmlformats-officedocument.presentationml.slideLayout+xml"/>
  <Override PartName="/ppt/theme/theme78.xml" ContentType="application/vnd.openxmlformats-officedocument.theme+xml"/>
  <Override PartName="/ppt/slideLayouts/slideLayout79.xml" ContentType="application/vnd.openxmlformats-officedocument.presentationml.slideLayout+xml"/>
  <Override PartName="/ppt/theme/theme79.xml" ContentType="application/vnd.openxmlformats-officedocument.theme+xml"/>
  <Override PartName="/ppt/slideLayouts/slideLayout80.xml" ContentType="application/vnd.openxmlformats-officedocument.presentationml.slideLayout+xml"/>
  <Override PartName="/ppt/theme/theme80.xml" ContentType="application/vnd.openxmlformats-officedocument.theme+xml"/>
  <Override PartName="/ppt/slideLayouts/slideLayout81.xml" ContentType="application/vnd.openxmlformats-officedocument.presentationml.slideLayout+xml"/>
  <Override PartName="/ppt/theme/theme81.xml" ContentType="application/vnd.openxmlformats-officedocument.theme+xml"/>
  <Override PartName="/ppt/slideLayouts/slideLayout82.xml" ContentType="application/vnd.openxmlformats-officedocument.presentationml.slideLayout+xml"/>
  <Override PartName="/ppt/theme/theme82.xml" ContentType="application/vnd.openxmlformats-officedocument.theme+xml"/>
  <Override PartName="/ppt/slideLayouts/slideLayout83.xml" ContentType="application/vnd.openxmlformats-officedocument.presentationml.slideLayout+xml"/>
  <Override PartName="/ppt/theme/theme83.xml" ContentType="application/vnd.openxmlformats-officedocument.theme+xml"/>
  <Override PartName="/ppt/slideLayouts/slideLayout84.xml" ContentType="application/vnd.openxmlformats-officedocument.presentationml.slideLayout+xml"/>
  <Override PartName="/ppt/theme/theme84.xml" ContentType="application/vnd.openxmlformats-officedocument.theme+xml"/>
  <Override PartName="/ppt/slideLayouts/slideLayout85.xml" ContentType="application/vnd.openxmlformats-officedocument.presentationml.slideLayout+xml"/>
  <Override PartName="/ppt/theme/theme85.xml" ContentType="application/vnd.openxmlformats-officedocument.theme+xml"/>
  <Override PartName="/ppt/slideLayouts/slideLayout86.xml" ContentType="application/vnd.openxmlformats-officedocument.presentationml.slideLayout+xml"/>
  <Override PartName="/ppt/theme/theme86.xml" ContentType="application/vnd.openxmlformats-officedocument.theme+xml"/>
  <Override PartName="/ppt/slideLayouts/slideLayout87.xml" ContentType="application/vnd.openxmlformats-officedocument.presentationml.slideLayout+xml"/>
  <Override PartName="/ppt/theme/theme87.xml" ContentType="application/vnd.openxmlformats-officedocument.theme+xml"/>
  <Override PartName="/ppt/slideLayouts/slideLayout88.xml" ContentType="application/vnd.openxmlformats-officedocument.presentationml.slideLayout+xml"/>
  <Override PartName="/ppt/theme/theme88.xml" ContentType="application/vnd.openxmlformats-officedocument.theme+xml"/>
  <Override PartName="/ppt/slideLayouts/slideLayout89.xml" ContentType="application/vnd.openxmlformats-officedocument.presentationml.slideLayout+xml"/>
  <Override PartName="/ppt/theme/theme89.xml" ContentType="application/vnd.openxmlformats-officedocument.theme+xml"/>
  <Override PartName="/ppt/slideLayouts/slideLayout90.xml" ContentType="application/vnd.openxmlformats-officedocument.presentationml.slideLayout+xml"/>
  <Override PartName="/ppt/theme/theme90.xml" ContentType="application/vnd.openxmlformats-officedocument.theme+xml"/>
  <Override PartName="/ppt/slideLayouts/slideLayout91.xml" ContentType="application/vnd.openxmlformats-officedocument.presentationml.slideLayout+xml"/>
  <Override PartName="/ppt/theme/theme91.xml" ContentType="application/vnd.openxmlformats-officedocument.theme+xml"/>
  <Override PartName="/ppt/slideLayouts/slideLayout92.xml" ContentType="application/vnd.openxmlformats-officedocument.presentationml.slideLayout+xml"/>
  <Override PartName="/ppt/theme/theme92.xml" ContentType="application/vnd.openxmlformats-officedocument.theme+xml"/>
  <Override PartName="/ppt/slideLayouts/slideLayout93.xml" ContentType="application/vnd.openxmlformats-officedocument.presentationml.slideLayout+xml"/>
  <Override PartName="/ppt/theme/theme93.xml" ContentType="application/vnd.openxmlformats-officedocument.theme+xml"/>
  <Override PartName="/ppt/slideLayouts/slideLayout94.xml" ContentType="application/vnd.openxmlformats-officedocument.presentationml.slideLayout+xml"/>
  <Override PartName="/ppt/theme/theme94.xml" ContentType="application/vnd.openxmlformats-officedocument.theme+xml"/>
  <Override PartName="/ppt/slideLayouts/slideLayout95.xml" ContentType="application/vnd.openxmlformats-officedocument.presentationml.slideLayout+xml"/>
  <Override PartName="/ppt/theme/theme95.xml" ContentType="application/vnd.openxmlformats-officedocument.theme+xml"/>
  <Override PartName="/ppt/slideLayouts/slideLayout96.xml" ContentType="application/vnd.openxmlformats-officedocument.presentationml.slideLayout+xml"/>
  <Override PartName="/ppt/theme/theme96.xml" ContentType="application/vnd.openxmlformats-officedocument.theme+xml"/>
  <Override PartName="/ppt/slideLayouts/slideLayout97.xml" ContentType="application/vnd.openxmlformats-officedocument.presentationml.slideLayout+xml"/>
  <Override PartName="/ppt/theme/theme97.xml" ContentType="application/vnd.openxmlformats-officedocument.theme+xml"/>
  <Override PartName="/ppt/slideLayouts/slideLayout98.xml" ContentType="application/vnd.openxmlformats-officedocument.presentationml.slideLayout+xml"/>
  <Override PartName="/ppt/theme/theme98.xml" ContentType="application/vnd.openxmlformats-officedocument.theme+xml"/>
  <Override PartName="/ppt/slideLayouts/slideLayout99.xml" ContentType="application/vnd.openxmlformats-officedocument.presentationml.slideLayout+xml"/>
  <Override PartName="/ppt/theme/theme99.xml" ContentType="application/vnd.openxmlformats-officedocument.theme+xml"/>
  <Override PartName="/ppt/slideLayouts/slideLayout100.xml" ContentType="application/vnd.openxmlformats-officedocument.presentationml.slideLayout+xml"/>
  <Override PartName="/ppt/theme/theme100.xml" ContentType="application/vnd.openxmlformats-officedocument.theme+xml"/>
  <Override PartName="/ppt/slideLayouts/slideLayout101.xml" ContentType="application/vnd.openxmlformats-officedocument.presentationml.slideLayout+xml"/>
  <Override PartName="/ppt/theme/theme101.xml" ContentType="application/vnd.openxmlformats-officedocument.theme+xml"/>
  <Override PartName="/ppt/slideLayouts/slideLayout102.xml" ContentType="application/vnd.openxmlformats-officedocument.presentationml.slideLayout+xml"/>
  <Override PartName="/ppt/theme/theme102.xml" ContentType="application/vnd.openxmlformats-officedocument.theme+xml"/>
  <Override PartName="/ppt/slideLayouts/slideLayout103.xml" ContentType="application/vnd.openxmlformats-officedocument.presentationml.slideLayout+xml"/>
  <Override PartName="/ppt/theme/theme103.xml" ContentType="application/vnd.openxmlformats-officedocument.theme+xml"/>
  <Override PartName="/ppt/slideLayouts/slideLayout104.xml" ContentType="application/vnd.openxmlformats-officedocument.presentationml.slideLayout+xml"/>
  <Override PartName="/ppt/theme/theme104.xml" ContentType="application/vnd.openxmlformats-officedocument.theme+xml"/>
  <Override PartName="/ppt/slideLayouts/slideLayout105.xml" ContentType="application/vnd.openxmlformats-officedocument.presentationml.slideLayout+xml"/>
  <Override PartName="/ppt/theme/theme105.xml" ContentType="application/vnd.openxmlformats-officedocument.theme+xml"/>
  <Override PartName="/ppt/slideLayouts/slideLayout106.xml" ContentType="application/vnd.openxmlformats-officedocument.presentationml.slideLayout+xml"/>
  <Override PartName="/ppt/theme/theme106.xml" ContentType="application/vnd.openxmlformats-officedocument.theme+xml"/>
  <Override PartName="/ppt/slideLayouts/slideLayout107.xml" ContentType="application/vnd.openxmlformats-officedocument.presentationml.slideLayout+xml"/>
  <Override PartName="/ppt/theme/theme107.xml" ContentType="application/vnd.openxmlformats-officedocument.theme+xml"/>
  <Override PartName="/ppt/slideLayouts/slideLayout108.xml" ContentType="application/vnd.openxmlformats-officedocument.presentationml.slideLayout+xml"/>
  <Override PartName="/ppt/theme/theme108.xml" ContentType="application/vnd.openxmlformats-officedocument.theme+xml"/>
  <Override PartName="/ppt/slideLayouts/slideLayout109.xml" ContentType="application/vnd.openxmlformats-officedocument.presentationml.slideLayout+xml"/>
  <Override PartName="/ppt/theme/theme109.xml" ContentType="application/vnd.openxmlformats-officedocument.theme+xml"/>
  <Override PartName="/ppt/slideLayouts/slideLayout110.xml" ContentType="application/vnd.openxmlformats-officedocument.presentationml.slideLayout+xml"/>
  <Override PartName="/ppt/theme/theme110.xml" ContentType="application/vnd.openxmlformats-officedocument.theme+xml"/>
  <Override PartName="/ppt/slideLayouts/slideLayout111.xml" ContentType="application/vnd.openxmlformats-officedocument.presentationml.slideLayout+xml"/>
  <Override PartName="/ppt/theme/theme111.xml" ContentType="application/vnd.openxmlformats-officedocument.theme+xml"/>
  <Override PartName="/ppt/slideLayouts/slideLayout112.xml" ContentType="application/vnd.openxmlformats-officedocument.presentationml.slideLayout+xml"/>
  <Override PartName="/ppt/theme/theme112.xml" ContentType="application/vnd.openxmlformats-officedocument.theme+xml"/>
  <Override PartName="/ppt/slideLayouts/slideLayout113.xml" ContentType="application/vnd.openxmlformats-officedocument.presentationml.slideLayout+xml"/>
  <Override PartName="/ppt/theme/theme113.xml" ContentType="application/vnd.openxmlformats-officedocument.theme+xml"/>
  <Override PartName="/ppt/slideLayouts/slideLayout114.xml" ContentType="application/vnd.openxmlformats-officedocument.presentationml.slideLayout+xml"/>
  <Override PartName="/ppt/theme/theme114.xml" ContentType="application/vnd.openxmlformats-officedocument.theme+xml"/>
  <Override PartName="/ppt/slideLayouts/slideLayout115.xml" ContentType="application/vnd.openxmlformats-officedocument.presentationml.slideLayout+xml"/>
  <Override PartName="/ppt/theme/theme115.xml" ContentType="application/vnd.openxmlformats-officedocument.theme+xml"/>
  <Override PartName="/ppt/slideLayouts/slideLayout116.xml" ContentType="application/vnd.openxmlformats-officedocument.presentationml.slideLayout+xml"/>
  <Override PartName="/ppt/theme/theme116.xml" ContentType="application/vnd.openxmlformats-officedocument.theme+xml"/>
  <Override PartName="/ppt/slideLayouts/slideLayout117.xml" ContentType="application/vnd.openxmlformats-officedocument.presentationml.slideLayout+xml"/>
  <Override PartName="/ppt/theme/theme117.xml" ContentType="application/vnd.openxmlformats-officedocument.theme+xml"/>
  <Override PartName="/ppt/slideLayouts/slideLayout118.xml" ContentType="application/vnd.openxmlformats-officedocument.presentationml.slideLayout+xml"/>
  <Override PartName="/ppt/theme/theme118.xml" ContentType="application/vnd.openxmlformats-officedocument.theme+xml"/>
  <Override PartName="/ppt/slideLayouts/slideLayout119.xml" ContentType="application/vnd.openxmlformats-officedocument.presentationml.slideLayout+xml"/>
  <Override PartName="/ppt/theme/theme119.xml" ContentType="application/vnd.openxmlformats-officedocument.theme+xml"/>
  <Override PartName="/ppt/slideLayouts/slideLayout120.xml" ContentType="application/vnd.openxmlformats-officedocument.presentationml.slideLayout+xml"/>
  <Override PartName="/ppt/theme/theme120.xml" ContentType="application/vnd.openxmlformats-officedocument.theme+xml"/>
  <Override PartName="/ppt/slideLayouts/slideLayout121.xml" ContentType="application/vnd.openxmlformats-officedocument.presentationml.slideLayout+xml"/>
  <Override PartName="/ppt/theme/theme121.xml" ContentType="application/vnd.openxmlformats-officedocument.theme+xml"/>
  <Override PartName="/ppt/slideLayouts/slideLayout122.xml" ContentType="application/vnd.openxmlformats-officedocument.presentationml.slideLayout+xml"/>
  <Override PartName="/ppt/theme/theme122.xml" ContentType="application/vnd.openxmlformats-officedocument.theme+xml"/>
  <Override PartName="/ppt/slideLayouts/slideLayout123.xml" ContentType="application/vnd.openxmlformats-officedocument.presentationml.slideLayout+xml"/>
  <Override PartName="/ppt/theme/theme123.xml" ContentType="application/vnd.openxmlformats-officedocument.theme+xml"/>
  <Override PartName="/ppt/slideLayouts/slideLayout124.xml" ContentType="application/vnd.openxmlformats-officedocument.presentationml.slideLayout+xml"/>
  <Override PartName="/ppt/theme/theme124.xml" ContentType="application/vnd.openxmlformats-officedocument.theme+xml"/>
  <Override PartName="/ppt/slideLayouts/slideLayout125.xml" ContentType="application/vnd.openxmlformats-officedocument.presentationml.slideLayout+xml"/>
  <Override PartName="/ppt/theme/theme125.xml" ContentType="application/vnd.openxmlformats-officedocument.theme+xml"/>
  <Override PartName="/ppt/slideLayouts/slideLayout126.xml" ContentType="application/vnd.openxmlformats-officedocument.presentationml.slideLayout+xml"/>
  <Override PartName="/ppt/theme/theme126.xml" ContentType="application/vnd.openxmlformats-officedocument.theme+xml"/>
  <Override PartName="/ppt/slideLayouts/slideLayout127.xml" ContentType="application/vnd.openxmlformats-officedocument.presentationml.slideLayout+xml"/>
  <Override PartName="/ppt/theme/theme127.xml" ContentType="application/vnd.openxmlformats-officedocument.theme+xml"/>
  <Override PartName="/ppt/slideLayouts/slideLayout128.xml" ContentType="application/vnd.openxmlformats-officedocument.presentationml.slideLayout+xml"/>
  <Override PartName="/ppt/theme/theme128.xml" ContentType="application/vnd.openxmlformats-officedocument.theme+xml"/>
  <Override PartName="/ppt/slideLayouts/slideLayout129.xml" ContentType="application/vnd.openxmlformats-officedocument.presentationml.slideLayout+xml"/>
  <Override PartName="/ppt/theme/theme129.xml" ContentType="application/vnd.openxmlformats-officedocument.theme+xml"/>
  <Override PartName="/ppt/slideLayouts/slideLayout130.xml" ContentType="application/vnd.openxmlformats-officedocument.presentationml.slideLayout+xml"/>
  <Override PartName="/ppt/theme/theme130.xml" ContentType="application/vnd.openxmlformats-officedocument.theme+xml"/>
  <Override PartName="/ppt/slideLayouts/slideLayout131.xml" ContentType="application/vnd.openxmlformats-officedocument.presentationml.slideLayout+xml"/>
  <Override PartName="/ppt/theme/theme131.xml" ContentType="application/vnd.openxmlformats-officedocument.theme+xml"/>
  <Override PartName="/ppt/slideLayouts/slideLayout132.xml" ContentType="application/vnd.openxmlformats-officedocument.presentationml.slideLayout+xml"/>
  <Override PartName="/ppt/theme/theme132.xml" ContentType="application/vnd.openxmlformats-officedocument.theme+xml"/>
  <Override PartName="/ppt/slideLayouts/slideLayout133.xml" ContentType="application/vnd.openxmlformats-officedocument.presentationml.slideLayout+xml"/>
  <Override PartName="/ppt/theme/theme133.xml" ContentType="application/vnd.openxmlformats-officedocument.theme+xml"/>
  <Override PartName="/ppt/slideLayouts/slideLayout134.xml" ContentType="application/vnd.openxmlformats-officedocument.presentationml.slideLayout+xml"/>
  <Override PartName="/ppt/theme/theme134.xml" ContentType="application/vnd.openxmlformats-officedocument.theme+xml"/>
  <Override PartName="/ppt/slideLayouts/slideLayout135.xml" ContentType="application/vnd.openxmlformats-officedocument.presentationml.slideLayout+xml"/>
  <Override PartName="/ppt/theme/theme135.xml" ContentType="application/vnd.openxmlformats-officedocument.theme+xml"/>
  <Override PartName="/ppt/slideLayouts/slideLayout136.xml" ContentType="application/vnd.openxmlformats-officedocument.presentationml.slideLayout+xml"/>
  <Override PartName="/ppt/theme/theme136.xml" ContentType="application/vnd.openxmlformats-officedocument.theme+xml"/>
  <Override PartName="/ppt/slideLayouts/slideLayout137.xml" ContentType="application/vnd.openxmlformats-officedocument.presentationml.slideLayout+xml"/>
  <Override PartName="/ppt/theme/theme137.xml" ContentType="application/vnd.openxmlformats-officedocument.theme+xml"/>
  <Override PartName="/ppt/slideLayouts/slideLayout138.xml" ContentType="application/vnd.openxmlformats-officedocument.presentationml.slideLayout+xml"/>
  <Override PartName="/ppt/theme/theme138.xml" ContentType="application/vnd.openxmlformats-officedocument.theme+xml"/>
  <Override PartName="/ppt/slideLayouts/slideLayout139.xml" ContentType="application/vnd.openxmlformats-officedocument.presentationml.slideLayout+xml"/>
  <Override PartName="/ppt/theme/theme139.xml" ContentType="application/vnd.openxmlformats-officedocument.theme+xml"/>
  <Override PartName="/ppt/slideLayouts/slideLayout140.xml" ContentType="application/vnd.openxmlformats-officedocument.presentationml.slideLayout+xml"/>
  <Override PartName="/ppt/theme/theme140.xml" ContentType="application/vnd.openxmlformats-officedocument.theme+xml"/>
  <Override PartName="/ppt/slideLayouts/slideLayout141.xml" ContentType="application/vnd.openxmlformats-officedocument.presentationml.slideLayout+xml"/>
  <Override PartName="/ppt/theme/theme141.xml" ContentType="application/vnd.openxmlformats-officedocument.theme+xml"/>
  <Override PartName="/ppt/slideLayouts/slideLayout142.xml" ContentType="application/vnd.openxmlformats-officedocument.presentationml.slideLayout+xml"/>
  <Override PartName="/ppt/theme/theme142.xml" ContentType="application/vnd.openxmlformats-officedocument.theme+xml"/>
  <Override PartName="/ppt/slideLayouts/slideLayout143.xml" ContentType="application/vnd.openxmlformats-officedocument.presentationml.slideLayout+xml"/>
  <Override PartName="/ppt/theme/theme143.xml" ContentType="application/vnd.openxmlformats-officedocument.theme+xml"/>
  <Override PartName="/ppt/slideLayouts/slideLayout144.xml" ContentType="application/vnd.openxmlformats-officedocument.presentationml.slideLayout+xml"/>
  <Override PartName="/ppt/theme/theme144.xml" ContentType="application/vnd.openxmlformats-officedocument.theme+xml"/>
  <Override PartName="/ppt/slideLayouts/slideLayout145.xml" ContentType="application/vnd.openxmlformats-officedocument.presentationml.slideLayout+xml"/>
  <Override PartName="/ppt/theme/theme145.xml" ContentType="application/vnd.openxmlformats-officedocument.theme+xml"/>
  <Override PartName="/ppt/slideLayouts/slideLayout146.xml" ContentType="application/vnd.openxmlformats-officedocument.presentationml.slideLayout+xml"/>
  <Override PartName="/ppt/theme/theme146.xml" ContentType="application/vnd.openxmlformats-officedocument.theme+xml"/>
  <Override PartName="/ppt/slideLayouts/slideLayout147.xml" ContentType="application/vnd.openxmlformats-officedocument.presentationml.slideLayout+xml"/>
  <Override PartName="/ppt/theme/theme147.xml" ContentType="application/vnd.openxmlformats-officedocument.theme+xml"/>
  <Override PartName="/ppt/slideLayouts/slideLayout148.xml" ContentType="application/vnd.openxmlformats-officedocument.presentationml.slideLayout+xml"/>
  <Override PartName="/ppt/theme/theme148.xml" ContentType="application/vnd.openxmlformats-officedocument.theme+xml"/>
  <Override PartName="/ppt/slideLayouts/slideLayout149.xml" ContentType="application/vnd.openxmlformats-officedocument.presentationml.slideLayout+xml"/>
  <Override PartName="/ppt/theme/theme149.xml" ContentType="application/vnd.openxmlformats-officedocument.theme+xml"/>
  <Override PartName="/ppt/slideLayouts/slideLayout150.xml" ContentType="application/vnd.openxmlformats-officedocument.presentationml.slideLayout+xml"/>
  <Override PartName="/ppt/theme/theme150.xml" ContentType="application/vnd.openxmlformats-officedocument.theme+xml"/>
  <Override PartName="/ppt/slideLayouts/slideLayout151.xml" ContentType="application/vnd.openxmlformats-officedocument.presentationml.slideLayout+xml"/>
  <Override PartName="/ppt/theme/theme151.xml" ContentType="application/vnd.openxmlformats-officedocument.theme+xml"/>
  <Override PartName="/ppt/slideLayouts/slideLayout152.xml" ContentType="application/vnd.openxmlformats-officedocument.presentationml.slideLayout+xml"/>
  <Override PartName="/ppt/theme/theme152.xml" ContentType="application/vnd.openxmlformats-officedocument.theme+xml"/>
  <Override PartName="/ppt/slideLayouts/slideLayout153.xml" ContentType="application/vnd.openxmlformats-officedocument.presentationml.slideLayout+xml"/>
  <Override PartName="/ppt/theme/theme153.xml" ContentType="application/vnd.openxmlformats-officedocument.theme+xml"/>
  <Override PartName="/ppt/slideLayouts/slideLayout154.xml" ContentType="application/vnd.openxmlformats-officedocument.presentationml.slideLayout+xml"/>
  <Override PartName="/ppt/theme/theme154.xml" ContentType="application/vnd.openxmlformats-officedocument.theme+xml"/>
  <Override PartName="/ppt/slideLayouts/slideLayout155.xml" ContentType="application/vnd.openxmlformats-officedocument.presentationml.slideLayout+xml"/>
  <Override PartName="/ppt/theme/theme155.xml" ContentType="application/vnd.openxmlformats-officedocument.theme+xml"/>
  <Override PartName="/ppt/slideLayouts/slideLayout156.xml" ContentType="application/vnd.openxmlformats-officedocument.presentationml.slideLayout+xml"/>
  <Override PartName="/ppt/theme/theme156.xml" ContentType="application/vnd.openxmlformats-officedocument.theme+xml"/>
  <Override PartName="/ppt/slideLayouts/slideLayout157.xml" ContentType="application/vnd.openxmlformats-officedocument.presentationml.slideLayout+xml"/>
  <Override PartName="/ppt/theme/theme157.xml" ContentType="application/vnd.openxmlformats-officedocument.theme+xml"/>
  <Override PartName="/ppt/slideLayouts/slideLayout158.xml" ContentType="application/vnd.openxmlformats-officedocument.presentationml.slideLayout+xml"/>
  <Override PartName="/ppt/theme/theme158.xml" ContentType="application/vnd.openxmlformats-officedocument.theme+xml"/>
  <Override PartName="/ppt/slideLayouts/slideLayout159.xml" ContentType="application/vnd.openxmlformats-officedocument.presentationml.slideLayout+xml"/>
  <Override PartName="/ppt/theme/theme159.xml" ContentType="application/vnd.openxmlformats-officedocument.theme+xml"/>
  <Override PartName="/ppt/slideLayouts/slideLayout160.xml" ContentType="application/vnd.openxmlformats-officedocument.presentationml.slideLayout+xml"/>
  <Override PartName="/ppt/theme/theme160.xml" ContentType="application/vnd.openxmlformats-officedocument.theme+xml"/>
  <Override PartName="/ppt/slideLayouts/slideLayout161.xml" ContentType="application/vnd.openxmlformats-officedocument.presentationml.slideLayout+xml"/>
  <Override PartName="/ppt/theme/theme161.xml" ContentType="application/vnd.openxmlformats-officedocument.theme+xml"/>
  <Override PartName="/ppt/slideLayouts/slideLayout162.xml" ContentType="application/vnd.openxmlformats-officedocument.presentationml.slideLayout+xml"/>
  <Override PartName="/ppt/theme/theme162.xml" ContentType="application/vnd.openxmlformats-officedocument.theme+xml"/>
  <Override PartName="/ppt/slideLayouts/slideLayout163.xml" ContentType="application/vnd.openxmlformats-officedocument.presentationml.slideLayout+xml"/>
  <Override PartName="/ppt/theme/theme163.xml" ContentType="application/vnd.openxmlformats-officedocument.theme+xml"/>
  <Override PartName="/ppt/slideLayouts/slideLayout164.xml" ContentType="application/vnd.openxmlformats-officedocument.presentationml.slideLayout+xml"/>
  <Override PartName="/ppt/theme/theme164.xml" ContentType="application/vnd.openxmlformats-officedocument.theme+xml"/>
  <Override PartName="/ppt/slideLayouts/slideLayout165.xml" ContentType="application/vnd.openxmlformats-officedocument.presentationml.slideLayout+xml"/>
  <Override PartName="/ppt/theme/theme165.xml" ContentType="application/vnd.openxmlformats-officedocument.theme+xml"/>
  <Override PartName="/ppt/slideLayouts/slideLayout166.xml" ContentType="application/vnd.openxmlformats-officedocument.presentationml.slideLayout+xml"/>
  <Override PartName="/ppt/theme/theme166.xml" ContentType="application/vnd.openxmlformats-officedocument.theme+xml"/>
  <Override PartName="/ppt/slideLayouts/slideLayout167.xml" ContentType="application/vnd.openxmlformats-officedocument.presentationml.slideLayout+xml"/>
  <Override PartName="/ppt/theme/theme167.xml" ContentType="application/vnd.openxmlformats-officedocument.theme+xml"/>
  <Override PartName="/ppt/slideLayouts/slideLayout168.xml" ContentType="application/vnd.openxmlformats-officedocument.presentationml.slideLayout+xml"/>
  <Override PartName="/ppt/theme/theme168.xml" ContentType="application/vnd.openxmlformats-officedocument.theme+xml"/>
  <Override PartName="/ppt/slideLayouts/slideLayout169.xml" ContentType="application/vnd.openxmlformats-officedocument.presentationml.slideLayout+xml"/>
  <Override PartName="/ppt/theme/theme169.xml" ContentType="application/vnd.openxmlformats-officedocument.theme+xml"/>
  <Override PartName="/ppt/slideLayouts/slideLayout170.xml" ContentType="application/vnd.openxmlformats-officedocument.presentationml.slideLayout+xml"/>
  <Override PartName="/ppt/theme/theme170.xml" ContentType="application/vnd.openxmlformats-officedocument.theme+xml"/>
  <Override PartName="/ppt/slideLayouts/slideLayout171.xml" ContentType="application/vnd.openxmlformats-officedocument.presentationml.slideLayout+xml"/>
  <Override PartName="/ppt/theme/theme171.xml" ContentType="application/vnd.openxmlformats-officedocument.theme+xml"/>
  <Override PartName="/ppt/slideLayouts/slideLayout172.xml" ContentType="application/vnd.openxmlformats-officedocument.presentationml.slideLayout+xml"/>
  <Override PartName="/ppt/theme/theme172.xml" ContentType="application/vnd.openxmlformats-officedocument.theme+xml"/>
  <Override PartName="/ppt/slideLayouts/slideLayout173.xml" ContentType="application/vnd.openxmlformats-officedocument.presentationml.slideLayout+xml"/>
  <Override PartName="/ppt/theme/theme173.xml" ContentType="application/vnd.openxmlformats-officedocument.theme+xml"/>
  <Override PartName="/ppt/slideLayouts/slideLayout174.xml" ContentType="application/vnd.openxmlformats-officedocument.presentationml.slideLayout+xml"/>
  <Override PartName="/ppt/theme/theme174.xml" ContentType="application/vnd.openxmlformats-officedocument.theme+xml"/>
  <Override PartName="/ppt/slideLayouts/slideLayout175.xml" ContentType="application/vnd.openxmlformats-officedocument.presentationml.slideLayout+xml"/>
  <Override PartName="/ppt/theme/theme175.xml" ContentType="application/vnd.openxmlformats-officedocument.theme+xml"/>
  <Override PartName="/ppt/slideLayouts/slideLayout176.xml" ContentType="application/vnd.openxmlformats-officedocument.presentationml.slideLayout+xml"/>
  <Override PartName="/ppt/theme/theme176.xml" ContentType="application/vnd.openxmlformats-officedocument.theme+xml"/>
  <Override PartName="/ppt/slideLayouts/slideLayout177.xml" ContentType="application/vnd.openxmlformats-officedocument.presentationml.slideLayout+xml"/>
  <Override PartName="/ppt/theme/theme177.xml" ContentType="application/vnd.openxmlformats-officedocument.theme+xml"/>
  <Override PartName="/ppt/slideLayouts/slideLayout178.xml" ContentType="application/vnd.openxmlformats-officedocument.presentationml.slideLayout+xml"/>
  <Override PartName="/ppt/theme/theme178.xml" ContentType="application/vnd.openxmlformats-officedocument.theme+xml"/>
  <Override PartName="/ppt/theme/theme17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 id="2147483658" r:id="rId6"/>
    <p:sldMasterId id="2147483660" r:id="rId7"/>
    <p:sldMasterId id="2147483662" r:id="rId8"/>
    <p:sldMasterId id="2147483664" r:id="rId9"/>
    <p:sldMasterId id="2147483666" r:id="rId10"/>
    <p:sldMasterId id="2147483668" r:id="rId11"/>
    <p:sldMasterId id="2147483670" r:id="rId12"/>
    <p:sldMasterId id="2147483672" r:id="rId13"/>
    <p:sldMasterId id="2147483674" r:id="rId14"/>
    <p:sldMasterId id="2147483676" r:id="rId15"/>
    <p:sldMasterId id="2147483678" r:id="rId16"/>
    <p:sldMasterId id="2147483680" r:id="rId17"/>
    <p:sldMasterId id="2147483682" r:id="rId18"/>
    <p:sldMasterId id="2147483684" r:id="rId19"/>
    <p:sldMasterId id="2147483686" r:id="rId20"/>
    <p:sldMasterId id="2147483688" r:id="rId21"/>
    <p:sldMasterId id="2147483690" r:id="rId22"/>
    <p:sldMasterId id="2147483692" r:id="rId23"/>
    <p:sldMasterId id="2147483694" r:id="rId24"/>
    <p:sldMasterId id="2147483696" r:id="rId25"/>
    <p:sldMasterId id="2147483698" r:id="rId26"/>
    <p:sldMasterId id="2147483700" r:id="rId27"/>
    <p:sldMasterId id="2147483702" r:id="rId28"/>
    <p:sldMasterId id="2147483704" r:id="rId29"/>
    <p:sldMasterId id="2147483706" r:id="rId30"/>
    <p:sldMasterId id="2147483708" r:id="rId31"/>
    <p:sldMasterId id="2147483710" r:id="rId32"/>
    <p:sldMasterId id="2147483712" r:id="rId33"/>
    <p:sldMasterId id="2147483714" r:id="rId34"/>
    <p:sldMasterId id="2147483716" r:id="rId35"/>
    <p:sldMasterId id="2147483718" r:id="rId36"/>
    <p:sldMasterId id="2147483720" r:id="rId37"/>
    <p:sldMasterId id="2147483722" r:id="rId38"/>
    <p:sldMasterId id="2147483724" r:id="rId39"/>
    <p:sldMasterId id="2147483726" r:id="rId40"/>
    <p:sldMasterId id="2147483728" r:id="rId41"/>
    <p:sldMasterId id="2147483730" r:id="rId42"/>
    <p:sldMasterId id="2147483732" r:id="rId43"/>
    <p:sldMasterId id="2147483734" r:id="rId44"/>
    <p:sldMasterId id="2147483736" r:id="rId45"/>
    <p:sldMasterId id="2147483738" r:id="rId46"/>
    <p:sldMasterId id="2147483740" r:id="rId47"/>
    <p:sldMasterId id="2147483742" r:id="rId48"/>
    <p:sldMasterId id="2147483744" r:id="rId49"/>
    <p:sldMasterId id="2147483746" r:id="rId50"/>
    <p:sldMasterId id="2147483748" r:id="rId51"/>
    <p:sldMasterId id="2147483750" r:id="rId52"/>
    <p:sldMasterId id="2147483752" r:id="rId53"/>
    <p:sldMasterId id="2147483754" r:id="rId54"/>
    <p:sldMasterId id="2147483756" r:id="rId55"/>
    <p:sldMasterId id="2147483758" r:id="rId56"/>
    <p:sldMasterId id="2147483760" r:id="rId57"/>
    <p:sldMasterId id="2147483762" r:id="rId58"/>
    <p:sldMasterId id="2147483764" r:id="rId59"/>
    <p:sldMasterId id="2147483766" r:id="rId60"/>
    <p:sldMasterId id="2147483768" r:id="rId61"/>
    <p:sldMasterId id="2147483770" r:id="rId62"/>
    <p:sldMasterId id="2147483772" r:id="rId63"/>
    <p:sldMasterId id="2147483774" r:id="rId64"/>
    <p:sldMasterId id="2147483776" r:id="rId65"/>
    <p:sldMasterId id="2147483778" r:id="rId66"/>
    <p:sldMasterId id="2147483780" r:id="rId67"/>
    <p:sldMasterId id="2147483782" r:id="rId68"/>
    <p:sldMasterId id="2147483784" r:id="rId69"/>
    <p:sldMasterId id="2147483786" r:id="rId70"/>
    <p:sldMasterId id="2147483788" r:id="rId71"/>
    <p:sldMasterId id="2147483790" r:id="rId72"/>
    <p:sldMasterId id="2147483792" r:id="rId73"/>
    <p:sldMasterId id="2147483794" r:id="rId74"/>
    <p:sldMasterId id="2147483796" r:id="rId75"/>
    <p:sldMasterId id="2147483798" r:id="rId76"/>
    <p:sldMasterId id="2147483800" r:id="rId77"/>
    <p:sldMasterId id="2147483802" r:id="rId78"/>
    <p:sldMasterId id="2147483804" r:id="rId79"/>
    <p:sldMasterId id="2147483806" r:id="rId80"/>
    <p:sldMasterId id="2147483808" r:id="rId81"/>
    <p:sldMasterId id="2147483810" r:id="rId82"/>
    <p:sldMasterId id="2147483812" r:id="rId83"/>
    <p:sldMasterId id="2147483814" r:id="rId84"/>
    <p:sldMasterId id="2147483816" r:id="rId85"/>
    <p:sldMasterId id="2147483818" r:id="rId86"/>
    <p:sldMasterId id="2147483820" r:id="rId87"/>
    <p:sldMasterId id="2147483822" r:id="rId88"/>
    <p:sldMasterId id="2147483824" r:id="rId89"/>
    <p:sldMasterId id="2147483826" r:id="rId90"/>
    <p:sldMasterId id="2147483828" r:id="rId91"/>
    <p:sldMasterId id="2147483830" r:id="rId92"/>
    <p:sldMasterId id="2147483832" r:id="rId93"/>
    <p:sldMasterId id="2147483834" r:id="rId94"/>
    <p:sldMasterId id="2147483836" r:id="rId95"/>
    <p:sldMasterId id="2147483838" r:id="rId96"/>
    <p:sldMasterId id="2147483840" r:id="rId97"/>
    <p:sldMasterId id="2147483842" r:id="rId98"/>
    <p:sldMasterId id="2147483844" r:id="rId99"/>
    <p:sldMasterId id="2147483846" r:id="rId100"/>
    <p:sldMasterId id="2147483848" r:id="rId101"/>
    <p:sldMasterId id="2147483850" r:id="rId102"/>
    <p:sldMasterId id="2147483852" r:id="rId103"/>
    <p:sldMasterId id="2147483854" r:id="rId104"/>
    <p:sldMasterId id="2147483856" r:id="rId105"/>
    <p:sldMasterId id="2147483858" r:id="rId106"/>
    <p:sldMasterId id="2147483860" r:id="rId107"/>
    <p:sldMasterId id="2147483862" r:id="rId108"/>
    <p:sldMasterId id="2147483864" r:id="rId109"/>
    <p:sldMasterId id="2147483866" r:id="rId110"/>
    <p:sldMasterId id="2147483868" r:id="rId111"/>
    <p:sldMasterId id="2147483870" r:id="rId112"/>
    <p:sldMasterId id="2147483872" r:id="rId113"/>
    <p:sldMasterId id="2147483874" r:id="rId114"/>
    <p:sldMasterId id="2147483876" r:id="rId115"/>
    <p:sldMasterId id="2147483878" r:id="rId116"/>
    <p:sldMasterId id="2147483880" r:id="rId117"/>
    <p:sldMasterId id="2147483882" r:id="rId118"/>
    <p:sldMasterId id="2147483884" r:id="rId119"/>
    <p:sldMasterId id="2147483886" r:id="rId120"/>
    <p:sldMasterId id="2147483888" r:id="rId121"/>
    <p:sldMasterId id="2147483890" r:id="rId122"/>
    <p:sldMasterId id="2147483892" r:id="rId123"/>
    <p:sldMasterId id="2147483894" r:id="rId124"/>
    <p:sldMasterId id="2147483896" r:id="rId125"/>
    <p:sldMasterId id="2147483898" r:id="rId126"/>
    <p:sldMasterId id="2147483900" r:id="rId127"/>
    <p:sldMasterId id="2147483902" r:id="rId128"/>
    <p:sldMasterId id="2147483904" r:id="rId129"/>
    <p:sldMasterId id="2147483906" r:id="rId130"/>
    <p:sldMasterId id="2147483908" r:id="rId131"/>
    <p:sldMasterId id="2147483910" r:id="rId132"/>
    <p:sldMasterId id="2147483912" r:id="rId133"/>
    <p:sldMasterId id="2147483914" r:id="rId134"/>
    <p:sldMasterId id="2147483916" r:id="rId135"/>
    <p:sldMasterId id="2147483918" r:id="rId136"/>
    <p:sldMasterId id="2147483920" r:id="rId137"/>
    <p:sldMasterId id="2147483922" r:id="rId138"/>
    <p:sldMasterId id="2147483924" r:id="rId139"/>
    <p:sldMasterId id="2147483926" r:id="rId140"/>
    <p:sldMasterId id="2147483928" r:id="rId141"/>
    <p:sldMasterId id="2147483930" r:id="rId142"/>
    <p:sldMasterId id="2147483932" r:id="rId143"/>
    <p:sldMasterId id="2147483934" r:id="rId144"/>
    <p:sldMasterId id="2147483936" r:id="rId145"/>
    <p:sldMasterId id="2147483938" r:id="rId146"/>
    <p:sldMasterId id="2147483940" r:id="rId147"/>
    <p:sldMasterId id="2147483942" r:id="rId148"/>
    <p:sldMasterId id="2147483944" r:id="rId149"/>
    <p:sldMasterId id="2147483946" r:id="rId150"/>
    <p:sldMasterId id="2147483948" r:id="rId151"/>
    <p:sldMasterId id="2147483950" r:id="rId152"/>
    <p:sldMasterId id="2147483952" r:id="rId153"/>
    <p:sldMasterId id="2147483954" r:id="rId154"/>
    <p:sldMasterId id="2147483956" r:id="rId155"/>
    <p:sldMasterId id="2147483958" r:id="rId156"/>
    <p:sldMasterId id="2147483960" r:id="rId157"/>
    <p:sldMasterId id="2147483962" r:id="rId158"/>
    <p:sldMasterId id="2147483964" r:id="rId159"/>
    <p:sldMasterId id="2147483966" r:id="rId160"/>
    <p:sldMasterId id="2147483968" r:id="rId161"/>
    <p:sldMasterId id="2147483970" r:id="rId162"/>
    <p:sldMasterId id="2147483972" r:id="rId163"/>
    <p:sldMasterId id="2147483974" r:id="rId164"/>
    <p:sldMasterId id="2147483976" r:id="rId165"/>
    <p:sldMasterId id="2147483978" r:id="rId166"/>
    <p:sldMasterId id="2147483980" r:id="rId167"/>
    <p:sldMasterId id="2147483982" r:id="rId168"/>
    <p:sldMasterId id="2147483984" r:id="rId169"/>
    <p:sldMasterId id="2147483986" r:id="rId170"/>
    <p:sldMasterId id="2147483988" r:id="rId171"/>
    <p:sldMasterId id="2147483990" r:id="rId172"/>
    <p:sldMasterId id="2147483992" r:id="rId173"/>
    <p:sldMasterId id="2147483994" r:id="rId174"/>
    <p:sldMasterId id="2147483996" r:id="rId175"/>
    <p:sldMasterId id="2147483998" r:id="rId176"/>
    <p:sldMasterId id="2147484000" r:id="rId177"/>
    <p:sldMasterId id="2147484002" r:id="rId178"/>
  </p:sldMasterIdLst>
  <p:notesMasterIdLst>
    <p:notesMasterId r:id="rId311"/>
  </p:notesMasterIdLst>
  <p:sldIdLst>
    <p:sldId id="256" r:id="rId179"/>
    <p:sldId id="257" r:id="rId180"/>
    <p:sldId id="258" r:id="rId181"/>
    <p:sldId id="259" r:id="rId182"/>
    <p:sldId id="376" r:id="rId183"/>
    <p:sldId id="260" r:id="rId184"/>
    <p:sldId id="261" r:id="rId185"/>
    <p:sldId id="262" r:id="rId186"/>
    <p:sldId id="377" r:id="rId187"/>
    <p:sldId id="378" r:id="rId188"/>
    <p:sldId id="379" r:id="rId189"/>
    <p:sldId id="265" r:id="rId190"/>
    <p:sldId id="266" r:id="rId191"/>
    <p:sldId id="267" r:id="rId192"/>
    <p:sldId id="268" r:id="rId193"/>
    <p:sldId id="269" r:id="rId194"/>
    <p:sldId id="270" r:id="rId195"/>
    <p:sldId id="271" r:id="rId196"/>
    <p:sldId id="272" r:id="rId197"/>
    <p:sldId id="273" r:id="rId198"/>
    <p:sldId id="274" r:id="rId199"/>
    <p:sldId id="275" r:id="rId200"/>
    <p:sldId id="276" r:id="rId201"/>
    <p:sldId id="277" r:id="rId202"/>
    <p:sldId id="278" r:id="rId203"/>
    <p:sldId id="279" r:id="rId204"/>
    <p:sldId id="280" r:id="rId205"/>
    <p:sldId id="281" r:id="rId206"/>
    <p:sldId id="282" r:id="rId207"/>
    <p:sldId id="283" r:id="rId208"/>
    <p:sldId id="284" r:id="rId209"/>
    <p:sldId id="285" r:id="rId210"/>
    <p:sldId id="286" r:id="rId211"/>
    <p:sldId id="287" r:id="rId212"/>
    <p:sldId id="288" r:id="rId213"/>
    <p:sldId id="289" r:id="rId214"/>
    <p:sldId id="290" r:id="rId215"/>
    <p:sldId id="291" r:id="rId216"/>
    <p:sldId id="292" r:id="rId217"/>
    <p:sldId id="293" r:id="rId218"/>
    <p:sldId id="294" r:id="rId219"/>
    <p:sldId id="295" r:id="rId220"/>
    <p:sldId id="296" r:id="rId221"/>
    <p:sldId id="297" r:id="rId222"/>
    <p:sldId id="298" r:id="rId223"/>
    <p:sldId id="299" r:id="rId224"/>
    <p:sldId id="300" r:id="rId225"/>
    <p:sldId id="301" r:id="rId226"/>
    <p:sldId id="302" r:id="rId227"/>
    <p:sldId id="303" r:id="rId228"/>
    <p:sldId id="304" r:id="rId229"/>
    <p:sldId id="305" r:id="rId230"/>
    <p:sldId id="306" r:id="rId231"/>
    <p:sldId id="307" r:id="rId232"/>
    <p:sldId id="308" r:id="rId233"/>
    <p:sldId id="309" r:id="rId234"/>
    <p:sldId id="310" r:id="rId235"/>
    <p:sldId id="311" r:id="rId236"/>
    <p:sldId id="312" r:id="rId237"/>
    <p:sldId id="313" r:id="rId238"/>
    <p:sldId id="314" r:id="rId239"/>
    <p:sldId id="315" r:id="rId240"/>
    <p:sldId id="316" r:id="rId241"/>
    <p:sldId id="317" r:id="rId242"/>
    <p:sldId id="318" r:id="rId243"/>
    <p:sldId id="319" r:id="rId244"/>
    <p:sldId id="320" r:id="rId245"/>
    <p:sldId id="321" r:id="rId246"/>
    <p:sldId id="380" r:id="rId247"/>
    <p:sldId id="323" r:id="rId248"/>
    <p:sldId id="324" r:id="rId249"/>
    <p:sldId id="325" r:id="rId250"/>
    <p:sldId id="326" r:id="rId251"/>
    <p:sldId id="327" r:id="rId252"/>
    <p:sldId id="328" r:id="rId253"/>
    <p:sldId id="329" r:id="rId254"/>
    <p:sldId id="330" r:id="rId255"/>
    <p:sldId id="331" r:id="rId256"/>
    <p:sldId id="332" r:id="rId257"/>
    <p:sldId id="333" r:id="rId258"/>
    <p:sldId id="334" r:id="rId259"/>
    <p:sldId id="335" r:id="rId260"/>
    <p:sldId id="336" r:id="rId261"/>
    <p:sldId id="337" r:id="rId262"/>
    <p:sldId id="338" r:id="rId263"/>
    <p:sldId id="339" r:id="rId264"/>
    <p:sldId id="340" r:id="rId265"/>
    <p:sldId id="341" r:id="rId266"/>
    <p:sldId id="342" r:id="rId267"/>
    <p:sldId id="343" r:id="rId268"/>
    <p:sldId id="344" r:id="rId269"/>
    <p:sldId id="345" r:id="rId270"/>
    <p:sldId id="346" r:id="rId271"/>
    <p:sldId id="347" r:id="rId272"/>
    <p:sldId id="348" r:id="rId273"/>
    <p:sldId id="349" r:id="rId274"/>
    <p:sldId id="350" r:id="rId275"/>
    <p:sldId id="351" r:id="rId276"/>
    <p:sldId id="352" r:id="rId277"/>
    <p:sldId id="353" r:id="rId278"/>
    <p:sldId id="354" r:id="rId279"/>
    <p:sldId id="355" r:id="rId280"/>
    <p:sldId id="356" r:id="rId281"/>
    <p:sldId id="357" r:id="rId282"/>
    <p:sldId id="358" r:id="rId283"/>
    <p:sldId id="359" r:id="rId284"/>
    <p:sldId id="360" r:id="rId285"/>
    <p:sldId id="361" r:id="rId286"/>
    <p:sldId id="362" r:id="rId287"/>
    <p:sldId id="363" r:id="rId288"/>
    <p:sldId id="364" r:id="rId289"/>
    <p:sldId id="365" r:id="rId290"/>
    <p:sldId id="366" r:id="rId291"/>
    <p:sldId id="367" r:id="rId292"/>
    <p:sldId id="369" r:id="rId293"/>
    <p:sldId id="370" r:id="rId294"/>
    <p:sldId id="381" r:id="rId295"/>
    <p:sldId id="371" r:id="rId296"/>
    <p:sldId id="372" r:id="rId297"/>
    <p:sldId id="373" r:id="rId298"/>
    <p:sldId id="382" r:id="rId299"/>
    <p:sldId id="383" r:id="rId300"/>
    <p:sldId id="384" r:id="rId301"/>
    <p:sldId id="385" r:id="rId302"/>
    <p:sldId id="386" r:id="rId303"/>
    <p:sldId id="387" r:id="rId304"/>
    <p:sldId id="388" r:id="rId305"/>
    <p:sldId id="391" r:id="rId306"/>
    <p:sldId id="389" r:id="rId307"/>
    <p:sldId id="390" r:id="rId308"/>
    <p:sldId id="374" r:id="rId309"/>
    <p:sldId id="375" r:id="rId31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8E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94632"/>
  </p:normalViewPr>
  <p:slideViewPr>
    <p:cSldViewPr snapToGrid="0">
      <p:cViewPr varScale="1">
        <p:scale>
          <a:sx n="102" d="100"/>
          <a:sy n="102" d="100"/>
        </p:scale>
        <p:origin x="172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Master" Target="slideMasters/slideMaster117.xml"/><Relationship Id="rId299" Type="http://schemas.openxmlformats.org/officeDocument/2006/relationships/slide" Target="slides/slide121.xml"/><Relationship Id="rId21" Type="http://schemas.openxmlformats.org/officeDocument/2006/relationships/slideMaster" Target="slideMasters/slideMaster21.xml"/><Relationship Id="rId63" Type="http://schemas.openxmlformats.org/officeDocument/2006/relationships/slideMaster" Target="slideMasters/slideMaster63.xml"/><Relationship Id="rId159" Type="http://schemas.openxmlformats.org/officeDocument/2006/relationships/slideMaster" Target="slideMasters/slideMaster159.xml"/><Relationship Id="rId170" Type="http://schemas.openxmlformats.org/officeDocument/2006/relationships/slideMaster" Target="slideMasters/slideMaster170.xml"/><Relationship Id="rId226" Type="http://schemas.openxmlformats.org/officeDocument/2006/relationships/slide" Target="slides/slide48.xml"/><Relationship Id="rId268" Type="http://schemas.openxmlformats.org/officeDocument/2006/relationships/slide" Target="slides/slide90.xml"/><Relationship Id="rId32" Type="http://schemas.openxmlformats.org/officeDocument/2006/relationships/slideMaster" Target="slideMasters/slideMaster32.xml"/><Relationship Id="rId74" Type="http://schemas.openxmlformats.org/officeDocument/2006/relationships/slideMaster" Target="slideMasters/slideMaster74.xml"/><Relationship Id="rId128" Type="http://schemas.openxmlformats.org/officeDocument/2006/relationships/slideMaster" Target="slideMasters/slideMaster128.xml"/><Relationship Id="rId5" Type="http://schemas.openxmlformats.org/officeDocument/2006/relationships/slideMaster" Target="slideMasters/slideMaster5.xml"/><Relationship Id="rId181" Type="http://schemas.openxmlformats.org/officeDocument/2006/relationships/slide" Target="slides/slide3.xml"/><Relationship Id="rId237" Type="http://schemas.openxmlformats.org/officeDocument/2006/relationships/slide" Target="slides/slide59.xml"/><Relationship Id="rId279" Type="http://schemas.openxmlformats.org/officeDocument/2006/relationships/slide" Target="slides/slide101.xml"/><Relationship Id="rId43" Type="http://schemas.openxmlformats.org/officeDocument/2006/relationships/slideMaster" Target="slideMasters/slideMaster43.xml"/><Relationship Id="rId139" Type="http://schemas.openxmlformats.org/officeDocument/2006/relationships/slideMaster" Target="slideMasters/slideMaster139.xml"/><Relationship Id="rId290" Type="http://schemas.openxmlformats.org/officeDocument/2006/relationships/slide" Target="slides/slide112.xml"/><Relationship Id="rId304" Type="http://schemas.openxmlformats.org/officeDocument/2006/relationships/slide" Target="slides/slide126.xml"/><Relationship Id="rId85" Type="http://schemas.openxmlformats.org/officeDocument/2006/relationships/slideMaster" Target="slideMasters/slideMaster85.xml"/><Relationship Id="rId150" Type="http://schemas.openxmlformats.org/officeDocument/2006/relationships/slideMaster" Target="slideMasters/slideMaster150.xml"/><Relationship Id="rId192" Type="http://schemas.openxmlformats.org/officeDocument/2006/relationships/slide" Target="slides/slide14.xml"/><Relationship Id="rId206" Type="http://schemas.openxmlformats.org/officeDocument/2006/relationships/slide" Target="slides/slide28.xml"/><Relationship Id="rId248" Type="http://schemas.openxmlformats.org/officeDocument/2006/relationships/slide" Target="slides/slide70.xml"/><Relationship Id="rId12" Type="http://schemas.openxmlformats.org/officeDocument/2006/relationships/slideMaster" Target="slideMasters/slideMaster12.xml"/><Relationship Id="rId108" Type="http://schemas.openxmlformats.org/officeDocument/2006/relationships/slideMaster" Target="slideMasters/slideMaster108.xml"/><Relationship Id="rId315" Type="http://schemas.openxmlformats.org/officeDocument/2006/relationships/tableStyles" Target="tableStyles.xml"/><Relationship Id="rId54" Type="http://schemas.openxmlformats.org/officeDocument/2006/relationships/slideMaster" Target="slideMasters/slideMaster54.xml"/><Relationship Id="rId96" Type="http://schemas.openxmlformats.org/officeDocument/2006/relationships/slideMaster" Target="slideMasters/slideMaster96.xml"/><Relationship Id="rId161" Type="http://schemas.openxmlformats.org/officeDocument/2006/relationships/slideMaster" Target="slideMasters/slideMaster161.xml"/><Relationship Id="rId217" Type="http://schemas.openxmlformats.org/officeDocument/2006/relationships/slide" Target="slides/slide39.xml"/><Relationship Id="rId259" Type="http://schemas.openxmlformats.org/officeDocument/2006/relationships/slide" Target="slides/slide81.xml"/><Relationship Id="rId23" Type="http://schemas.openxmlformats.org/officeDocument/2006/relationships/slideMaster" Target="slideMasters/slideMaster23.xml"/><Relationship Id="rId119" Type="http://schemas.openxmlformats.org/officeDocument/2006/relationships/slideMaster" Target="slideMasters/slideMaster119.xml"/><Relationship Id="rId270" Type="http://schemas.openxmlformats.org/officeDocument/2006/relationships/slide" Target="slides/slide92.xml"/><Relationship Id="rId65" Type="http://schemas.openxmlformats.org/officeDocument/2006/relationships/slideMaster" Target="slideMasters/slideMaster65.xml"/><Relationship Id="rId130" Type="http://schemas.openxmlformats.org/officeDocument/2006/relationships/slideMaster" Target="slideMasters/slideMaster130.xml"/><Relationship Id="rId172" Type="http://schemas.openxmlformats.org/officeDocument/2006/relationships/slideMaster" Target="slideMasters/slideMaster172.xml"/><Relationship Id="rId193" Type="http://schemas.openxmlformats.org/officeDocument/2006/relationships/slide" Target="slides/slide15.xml"/><Relationship Id="rId207" Type="http://schemas.openxmlformats.org/officeDocument/2006/relationships/slide" Target="slides/slide29.xml"/><Relationship Id="rId228" Type="http://schemas.openxmlformats.org/officeDocument/2006/relationships/slide" Target="slides/slide50.xml"/><Relationship Id="rId249" Type="http://schemas.openxmlformats.org/officeDocument/2006/relationships/slide" Target="slides/slide71.xml"/><Relationship Id="rId13" Type="http://schemas.openxmlformats.org/officeDocument/2006/relationships/slideMaster" Target="slideMasters/slideMaster13.xml"/><Relationship Id="rId109" Type="http://schemas.openxmlformats.org/officeDocument/2006/relationships/slideMaster" Target="slideMasters/slideMaster109.xml"/><Relationship Id="rId260" Type="http://schemas.openxmlformats.org/officeDocument/2006/relationships/slide" Target="slides/slide82.xml"/><Relationship Id="rId281" Type="http://schemas.openxmlformats.org/officeDocument/2006/relationships/slide" Target="slides/slide103.xml"/><Relationship Id="rId34" Type="http://schemas.openxmlformats.org/officeDocument/2006/relationships/slideMaster" Target="slideMasters/slideMaster34.xml"/><Relationship Id="rId55" Type="http://schemas.openxmlformats.org/officeDocument/2006/relationships/slideMaster" Target="slideMasters/slideMaster55.xml"/><Relationship Id="rId76" Type="http://schemas.openxmlformats.org/officeDocument/2006/relationships/slideMaster" Target="slideMasters/slideMaster76.xml"/><Relationship Id="rId97" Type="http://schemas.openxmlformats.org/officeDocument/2006/relationships/slideMaster" Target="slideMasters/slideMaster97.xml"/><Relationship Id="rId120" Type="http://schemas.openxmlformats.org/officeDocument/2006/relationships/slideMaster" Target="slideMasters/slideMaster120.xml"/><Relationship Id="rId141" Type="http://schemas.openxmlformats.org/officeDocument/2006/relationships/slideMaster" Target="slideMasters/slideMaster141.xml"/><Relationship Id="rId7" Type="http://schemas.openxmlformats.org/officeDocument/2006/relationships/slideMaster" Target="slideMasters/slideMaster7.xml"/><Relationship Id="rId162" Type="http://schemas.openxmlformats.org/officeDocument/2006/relationships/slideMaster" Target="slideMasters/slideMaster162.xml"/><Relationship Id="rId183" Type="http://schemas.openxmlformats.org/officeDocument/2006/relationships/slide" Target="slides/slide5.xml"/><Relationship Id="rId218" Type="http://schemas.openxmlformats.org/officeDocument/2006/relationships/slide" Target="slides/slide40.xml"/><Relationship Id="rId239" Type="http://schemas.openxmlformats.org/officeDocument/2006/relationships/slide" Target="slides/slide61.xml"/><Relationship Id="rId250" Type="http://schemas.openxmlformats.org/officeDocument/2006/relationships/slide" Target="slides/slide72.xml"/><Relationship Id="rId271" Type="http://schemas.openxmlformats.org/officeDocument/2006/relationships/slide" Target="slides/slide93.xml"/><Relationship Id="rId292" Type="http://schemas.openxmlformats.org/officeDocument/2006/relationships/slide" Target="slides/slide114.xml"/><Relationship Id="rId306" Type="http://schemas.openxmlformats.org/officeDocument/2006/relationships/slide" Target="slides/slide128.xml"/><Relationship Id="rId24" Type="http://schemas.openxmlformats.org/officeDocument/2006/relationships/slideMaster" Target="slideMasters/slideMaster24.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Master" Target="slideMasters/slideMaster87.xml"/><Relationship Id="rId110" Type="http://schemas.openxmlformats.org/officeDocument/2006/relationships/slideMaster" Target="slideMasters/slideMaster110.xml"/><Relationship Id="rId131" Type="http://schemas.openxmlformats.org/officeDocument/2006/relationships/slideMaster" Target="slideMasters/slideMaster131.xml"/><Relationship Id="rId152" Type="http://schemas.openxmlformats.org/officeDocument/2006/relationships/slideMaster" Target="slideMasters/slideMaster152.xml"/><Relationship Id="rId173" Type="http://schemas.openxmlformats.org/officeDocument/2006/relationships/slideMaster" Target="slideMasters/slideMaster173.xml"/><Relationship Id="rId194" Type="http://schemas.openxmlformats.org/officeDocument/2006/relationships/slide" Target="slides/slide16.xml"/><Relationship Id="rId208" Type="http://schemas.openxmlformats.org/officeDocument/2006/relationships/slide" Target="slides/slide30.xml"/><Relationship Id="rId229" Type="http://schemas.openxmlformats.org/officeDocument/2006/relationships/slide" Target="slides/slide51.xml"/><Relationship Id="rId240" Type="http://schemas.openxmlformats.org/officeDocument/2006/relationships/slide" Target="slides/slide62.xml"/><Relationship Id="rId261" Type="http://schemas.openxmlformats.org/officeDocument/2006/relationships/slide" Target="slides/slide83.xml"/><Relationship Id="rId14" Type="http://schemas.openxmlformats.org/officeDocument/2006/relationships/slideMaster" Target="slideMasters/slideMaster14.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Master" Target="slideMasters/slideMaster77.xml"/><Relationship Id="rId100" Type="http://schemas.openxmlformats.org/officeDocument/2006/relationships/slideMaster" Target="slideMasters/slideMaster100.xml"/><Relationship Id="rId282" Type="http://schemas.openxmlformats.org/officeDocument/2006/relationships/slide" Target="slides/slide104.xml"/><Relationship Id="rId8" Type="http://schemas.openxmlformats.org/officeDocument/2006/relationships/slideMaster" Target="slideMasters/slideMaster8.xml"/><Relationship Id="rId98" Type="http://schemas.openxmlformats.org/officeDocument/2006/relationships/slideMaster" Target="slideMasters/slideMaster98.xml"/><Relationship Id="rId121" Type="http://schemas.openxmlformats.org/officeDocument/2006/relationships/slideMaster" Target="slideMasters/slideMaster121.xml"/><Relationship Id="rId142" Type="http://schemas.openxmlformats.org/officeDocument/2006/relationships/slideMaster" Target="slideMasters/slideMaster142.xml"/><Relationship Id="rId163" Type="http://schemas.openxmlformats.org/officeDocument/2006/relationships/slideMaster" Target="slideMasters/slideMaster163.xml"/><Relationship Id="rId184" Type="http://schemas.openxmlformats.org/officeDocument/2006/relationships/slide" Target="slides/slide6.xml"/><Relationship Id="rId219" Type="http://schemas.openxmlformats.org/officeDocument/2006/relationships/slide" Target="slides/slide41.xml"/><Relationship Id="rId230" Type="http://schemas.openxmlformats.org/officeDocument/2006/relationships/slide" Target="slides/slide52.xml"/><Relationship Id="rId251" Type="http://schemas.openxmlformats.org/officeDocument/2006/relationships/slide" Target="slides/slide7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272" Type="http://schemas.openxmlformats.org/officeDocument/2006/relationships/slide" Target="slides/slide94.xml"/><Relationship Id="rId293" Type="http://schemas.openxmlformats.org/officeDocument/2006/relationships/slide" Target="slides/slide115.xml"/><Relationship Id="rId307" Type="http://schemas.openxmlformats.org/officeDocument/2006/relationships/slide" Target="slides/slide129.xml"/><Relationship Id="rId88" Type="http://schemas.openxmlformats.org/officeDocument/2006/relationships/slideMaster" Target="slideMasters/slideMaster88.xml"/><Relationship Id="rId111" Type="http://schemas.openxmlformats.org/officeDocument/2006/relationships/slideMaster" Target="slideMasters/slideMaster111.xml"/><Relationship Id="rId132" Type="http://schemas.openxmlformats.org/officeDocument/2006/relationships/slideMaster" Target="slideMasters/slideMaster132.xml"/><Relationship Id="rId153" Type="http://schemas.openxmlformats.org/officeDocument/2006/relationships/slideMaster" Target="slideMasters/slideMaster153.xml"/><Relationship Id="rId174" Type="http://schemas.openxmlformats.org/officeDocument/2006/relationships/slideMaster" Target="slideMasters/slideMaster174.xml"/><Relationship Id="rId195" Type="http://schemas.openxmlformats.org/officeDocument/2006/relationships/slide" Target="slides/slide17.xml"/><Relationship Id="rId209" Type="http://schemas.openxmlformats.org/officeDocument/2006/relationships/slide" Target="slides/slide31.xml"/><Relationship Id="rId220" Type="http://schemas.openxmlformats.org/officeDocument/2006/relationships/slide" Target="slides/slide42.xml"/><Relationship Id="rId241" Type="http://schemas.openxmlformats.org/officeDocument/2006/relationships/slide" Target="slides/slide63.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262" Type="http://schemas.openxmlformats.org/officeDocument/2006/relationships/slide" Target="slides/slide84.xml"/><Relationship Id="rId283" Type="http://schemas.openxmlformats.org/officeDocument/2006/relationships/slide" Target="slides/slide105.xml"/><Relationship Id="rId78" Type="http://schemas.openxmlformats.org/officeDocument/2006/relationships/slideMaster" Target="slideMasters/slideMaster78.xml"/><Relationship Id="rId99" Type="http://schemas.openxmlformats.org/officeDocument/2006/relationships/slideMaster" Target="slideMasters/slideMaster99.xml"/><Relationship Id="rId101" Type="http://schemas.openxmlformats.org/officeDocument/2006/relationships/slideMaster" Target="slideMasters/slideMaster101.xml"/><Relationship Id="rId122" Type="http://schemas.openxmlformats.org/officeDocument/2006/relationships/slideMaster" Target="slideMasters/slideMaster122.xml"/><Relationship Id="rId143" Type="http://schemas.openxmlformats.org/officeDocument/2006/relationships/slideMaster" Target="slideMasters/slideMaster143.xml"/><Relationship Id="rId164" Type="http://schemas.openxmlformats.org/officeDocument/2006/relationships/slideMaster" Target="slideMasters/slideMaster164.xml"/><Relationship Id="rId185" Type="http://schemas.openxmlformats.org/officeDocument/2006/relationships/slide" Target="slides/slide7.xml"/><Relationship Id="rId9" Type="http://schemas.openxmlformats.org/officeDocument/2006/relationships/slideMaster" Target="slideMasters/slideMaster9.xml"/><Relationship Id="rId210" Type="http://schemas.openxmlformats.org/officeDocument/2006/relationships/slide" Target="slides/slide32.xml"/><Relationship Id="rId26" Type="http://schemas.openxmlformats.org/officeDocument/2006/relationships/slideMaster" Target="slideMasters/slideMaster26.xml"/><Relationship Id="rId231" Type="http://schemas.openxmlformats.org/officeDocument/2006/relationships/slide" Target="slides/slide53.xml"/><Relationship Id="rId252" Type="http://schemas.openxmlformats.org/officeDocument/2006/relationships/slide" Target="slides/slide74.xml"/><Relationship Id="rId273" Type="http://schemas.openxmlformats.org/officeDocument/2006/relationships/slide" Target="slides/slide95.xml"/><Relationship Id="rId294" Type="http://schemas.openxmlformats.org/officeDocument/2006/relationships/slide" Target="slides/slide116.xml"/><Relationship Id="rId308" Type="http://schemas.openxmlformats.org/officeDocument/2006/relationships/slide" Target="slides/slide130.xml"/><Relationship Id="rId47" Type="http://schemas.openxmlformats.org/officeDocument/2006/relationships/slideMaster" Target="slideMasters/slideMaster47.xml"/><Relationship Id="rId68" Type="http://schemas.openxmlformats.org/officeDocument/2006/relationships/slideMaster" Target="slideMasters/slideMaster68.xml"/><Relationship Id="rId89" Type="http://schemas.openxmlformats.org/officeDocument/2006/relationships/slideMaster" Target="slideMasters/slideMaster89.xml"/><Relationship Id="rId112" Type="http://schemas.openxmlformats.org/officeDocument/2006/relationships/slideMaster" Target="slideMasters/slideMaster112.xml"/><Relationship Id="rId133" Type="http://schemas.openxmlformats.org/officeDocument/2006/relationships/slideMaster" Target="slideMasters/slideMaster133.xml"/><Relationship Id="rId154" Type="http://schemas.openxmlformats.org/officeDocument/2006/relationships/slideMaster" Target="slideMasters/slideMaster154.xml"/><Relationship Id="rId175" Type="http://schemas.openxmlformats.org/officeDocument/2006/relationships/slideMaster" Target="slideMasters/slideMaster175.xml"/><Relationship Id="rId196" Type="http://schemas.openxmlformats.org/officeDocument/2006/relationships/slide" Target="slides/slide18.xml"/><Relationship Id="rId200" Type="http://schemas.openxmlformats.org/officeDocument/2006/relationships/slide" Target="slides/slide22.xml"/><Relationship Id="rId16" Type="http://schemas.openxmlformats.org/officeDocument/2006/relationships/slideMaster" Target="slideMasters/slideMaster16.xml"/><Relationship Id="rId221" Type="http://schemas.openxmlformats.org/officeDocument/2006/relationships/slide" Target="slides/slide43.xml"/><Relationship Id="rId242" Type="http://schemas.openxmlformats.org/officeDocument/2006/relationships/slide" Target="slides/slide64.xml"/><Relationship Id="rId263" Type="http://schemas.openxmlformats.org/officeDocument/2006/relationships/slide" Target="slides/slide85.xml"/><Relationship Id="rId284" Type="http://schemas.openxmlformats.org/officeDocument/2006/relationships/slide" Target="slides/slide106.xml"/><Relationship Id="rId37" Type="http://schemas.openxmlformats.org/officeDocument/2006/relationships/slideMaster" Target="slideMasters/slideMaster37.xml"/><Relationship Id="rId58" Type="http://schemas.openxmlformats.org/officeDocument/2006/relationships/slideMaster" Target="slideMasters/slideMaster58.xml"/><Relationship Id="rId79" Type="http://schemas.openxmlformats.org/officeDocument/2006/relationships/slideMaster" Target="slideMasters/slideMaster79.xml"/><Relationship Id="rId102" Type="http://schemas.openxmlformats.org/officeDocument/2006/relationships/slideMaster" Target="slideMasters/slideMaster102.xml"/><Relationship Id="rId123" Type="http://schemas.openxmlformats.org/officeDocument/2006/relationships/slideMaster" Target="slideMasters/slideMaster123.xml"/><Relationship Id="rId144" Type="http://schemas.openxmlformats.org/officeDocument/2006/relationships/slideMaster" Target="slideMasters/slideMaster144.xml"/><Relationship Id="rId90" Type="http://schemas.openxmlformats.org/officeDocument/2006/relationships/slideMaster" Target="slideMasters/slideMaster90.xml"/><Relationship Id="rId165" Type="http://schemas.openxmlformats.org/officeDocument/2006/relationships/slideMaster" Target="slideMasters/slideMaster165.xml"/><Relationship Id="rId186" Type="http://schemas.openxmlformats.org/officeDocument/2006/relationships/slide" Target="slides/slide8.xml"/><Relationship Id="rId211" Type="http://schemas.openxmlformats.org/officeDocument/2006/relationships/slide" Target="slides/slide33.xml"/><Relationship Id="rId232" Type="http://schemas.openxmlformats.org/officeDocument/2006/relationships/slide" Target="slides/slide54.xml"/><Relationship Id="rId253" Type="http://schemas.openxmlformats.org/officeDocument/2006/relationships/slide" Target="slides/slide75.xml"/><Relationship Id="rId274" Type="http://schemas.openxmlformats.org/officeDocument/2006/relationships/slide" Target="slides/slide96.xml"/><Relationship Id="rId295" Type="http://schemas.openxmlformats.org/officeDocument/2006/relationships/slide" Target="slides/slide117.xml"/><Relationship Id="rId309" Type="http://schemas.openxmlformats.org/officeDocument/2006/relationships/slide" Target="slides/slide131.xml"/><Relationship Id="rId27" Type="http://schemas.openxmlformats.org/officeDocument/2006/relationships/slideMaster" Target="slideMasters/slideMaster27.xml"/><Relationship Id="rId48" Type="http://schemas.openxmlformats.org/officeDocument/2006/relationships/slideMaster" Target="slideMasters/slideMaster48.xml"/><Relationship Id="rId69" Type="http://schemas.openxmlformats.org/officeDocument/2006/relationships/slideMaster" Target="slideMasters/slideMaster69.xml"/><Relationship Id="rId113" Type="http://schemas.openxmlformats.org/officeDocument/2006/relationships/slideMaster" Target="slideMasters/slideMaster113.xml"/><Relationship Id="rId134" Type="http://schemas.openxmlformats.org/officeDocument/2006/relationships/slideMaster" Target="slideMasters/slideMaster134.xml"/><Relationship Id="rId80" Type="http://schemas.openxmlformats.org/officeDocument/2006/relationships/slideMaster" Target="slideMasters/slideMaster80.xml"/><Relationship Id="rId155" Type="http://schemas.openxmlformats.org/officeDocument/2006/relationships/slideMaster" Target="slideMasters/slideMaster155.xml"/><Relationship Id="rId176" Type="http://schemas.openxmlformats.org/officeDocument/2006/relationships/slideMaster" Target="slideMasters/slideMaster176.xml"/><Relationship Id="rId197" Type="http://schemas.openxmlformats.org/officeDocument/2006/relationships/slide" Target="slides/slide19.xml"/><Relationship Id="rId201" Type="http://schemas.openxmlformats.org/officeDocument/2006/relationships/slide" Target="slides/slide23.xml"/><Relationship Id="rId222" Type="http://schemas.openxmlformats.org/officeDocument/2006/relationships/slide" Target="slides/slide44.xml"/><Relationship Id="rId243" Type="http://schemas.openxmlformats.org/officeDocument/2006/relationships/slide" Target="slides/slide65.xml"/><Relationship Id="rId264" Type="http://schemas.openxmlformats.org/officeDocument/2006/relationships/slide" Target="slides/slide86.xml"/><Relationship Id="rId285" Type="http://schemas.openxmlformats.org/officeDocument/2006/relationships/slide" Target="slides/slide107.xml"/><Relationship Id="rId17" Type="http://schemas.openxmlformats.org/officeDocument/2006/relationships/slideMaster" Target="slideMasters/slideMaster17.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Master" Target="slideMasters/slideMaster103.xml"/><Relationship Id="rId124" Type="http://schemas.openxmlformats.org/officeDocument/2006/relationships/slideMaster" Target="slideMasters/slideMaster124.xml"/><Relationship Id="rId310" Type="http://schemas.openxmlformats.org/officeDocument/2006/relationships/slide" Target="slides/slide132.xml"/><Relationship Id="rId70" Type="http://schemas.openxmlformats.org/officeDocument/2006/relationships/slideMaster" Target="slideMasters/slideMaster70.xml"/><Relationship Id="rId91" Type="http://schemas.openxmlformats.org/officeDocument/2006/relationships/slideMaster" Target="slideMasters/slideMaster91.xml"/><Relationship Id="rId145" Type="http://schemas.openxmlformats.org/officeDocument/2006/relationships/slideMaster" Target="slideMasters/slideMaster145.xml"/><Relationship Id="rId166" Type="http://schemas.openxmlformats.org/officeDocument/2006/relationships/slideMaster" Target="slideMasters/slideMaster166.xml"/><Relationship Id="rId187" Type="http://schemas.openxmlformats.org/officeDocument/2006/relationships/slide" Target="slides/slide9.xml"/><Relationship Id="rId1" Type="http://schemas.openxmlformats.org/officeDocument/2006/relationships/slideMaster" Target="slideMasters/slideMaster1.xml"/><Relationship Id="rId212" Type="http://schemas.openxmlformats.org/officeDocument/2006/relationships/slide" Target="slides/slide34.xml"/><Relationship Id="rId233" Type="http://schemas.openxmlformats.org/officeDocument/2006/relationships/slide" Target="slides/slide55.xml"/><Relationship Id="rId254" Type="http://schemas.openxmlformats.org/officeDocument/2006/relationships/slide" Target="slides/slide76.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Master" Target="slideMasters/slideMaster114.xml"/><Relationship Id="rId275" Type="http://schemas.openxmlformats.org/officeDocument/2006/relationships/slide" Target="slides/slide97.xml"/><Relationship Id="rId296" Type="http://schemas.openxmlformats.org/officeDocument/2006/relationships/slide" Target="slides/slide118.xml"/><Relationship Id="rId300" Type="http://schemas.openxmlformats.org/officeDocument/2006/relationships/slide" Target="slides/slide122.xml"/><Relationship Id="rId60" Type="http://schemas.openxmlformats.org/officeDocument/2006/relationships/slideMaster" Target="slideMasters/slideMaster60.xml"/><Relationship Id="rId81" Type="http://schemas.openxmlformats.org/officeDocument/2006/relationships/slideMaster" Target="slideMasters/slideMaster81.xml"/><Relationship Id="rId135" Type="http://schemas.openxmlformats.org/officeDocument/2006/relationships/slideMaster" Target="slideMasters/slideMaster135.xml"/><Relationship Id="rId156" Type="http://schemas.openxmlformats.org/officeDocument/2006/relationships/slideMaster" Target="slideMasters/slideMaster156.xml"/><Relationship Id="rId177" Type="http://schemas.openxmlformats.org/officeDocument/2006/relationships/slideMaster" Target="slideMasters/slideMaster177.xml"/><Relationship Id="rId198" Type="http://schemas.openxmlformats.org/officeDocument/2006/relationships/slide" Target="slides/slide20.xml"/><Relationship Id="rId202" Type="http://schemas.openxmlformats.org/officeDocument/2006/relationships/slide" Target="slides/slide24.xml"/><Relationship Id="rId223" Type="http://schemas.openxmlformats.org/officeDocument/2006/relationships/slide" Target="slides/slide45.xml"/><Relationship Id="rId244" Type="http://schemas.openxmlformats.org/officeDocument/2006/relationships/slide" Target="slides/slide66.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265" Type="http://schemas.openxmlformats.org/officeDocument/2006/relationships/slide" Target="slides/slide87.xml"/><Relationship Id="rId286" Type="http://schemas.openxmlformats.org/officeDocument/2006/relationships/slide" Target="slides/slide108.xml"/><Relationship Id="rId50" Type="http://schemas.openxmlformats.org/officeDocument/2006/relationships/slideMaster" Target="slideMasters/slideMaster50.xml"/><Relationship Id="rId104" Type="http://schemas.openxmlformats.org/officeDocument/2006/relationships/slideMaster" Target="slideMasters/slideMaster104.xml"/><Relationship Id="rId125" Type="http://schemas.openxmlformats.org/officeDocument/2006/relationships/slideMaster" Target="slideMasters/slideMaster125.xml"/><Relationship Id="rId146" Type="http://schemas.openxmlformats.org/officeDocument/2006/relationships/slideMaster" Target="slideMasters/slideMaster146.xml"/><Relationship Id="rId167" Type="http://schemas.openxmlformats.org/officeDocument/2006/relationships/slideMaster" Target="slideMasters/slideMaster167.xml"/><Relationship Id="rId188" Type="http://schemas.openxmlformats.org/officeDocument/2006/relationships/slide" Target="slides/slide10.xml"/><Relationship Id="rId311" Type="http://schemas.openxmlformats.org/officeDocument/2006/relationships/notesMaster" Target="notesMasters/notesMaster1.xml"/><Relationship Id="rId71" Type="http://schemas.openxmlformats.org/officeDocument/2006/relationships/slideMaster" Target="slideMasters/slideMaster71.xml"/><Relationship Id="rId92" Type="http://schemas.openxmlformats.org/officeDocument/2006/relationships/slideMaster" Target="slideMasters/slideMaster92.xml"/><Relationship Id="rId213" Type="http://schemas.openxmlformats.org/officeDocument/2006/relationships/slide" Target="slides/slide35.xml"/><Relationship Id="rId234" Type="http://schemas.openxmlformats.org/officeDocument/2006/relationships/slide" Target="slides/slide56.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55" Type="http://schemas.openxmlformats.org/officeDocument/2006/relationships/slide" Target="slides/slide77.xml"/><Relationship Id="rId276" Type="http://schemas.openxmlformats.org/officeDocument/2006/relationships/slide" Target="slides/slide98.xml"/><Relationship Id="rId297" Type="http://schemas.openxmlformats.org/officeDocument/2006/relationships/slide" Target="slides/slide119.xml"/><Relationship Id="rId40" Type="http://schemas.openxmlformats.org/officeDocument/2006/relationships/slideMaster" Target="slideMasters/slideMaster40.xml"/><Relationship Id="rId115" Type="http://schemas.openxmlformats.org/officeDocument/2006/relationships/slideMaster" Target="slideMasters/slideMaster115.xml"/><Relationship Id="rId136" Type="http://schemas.openxmlformats.org/officeDocument/2006/relationships/slideMaster" Target="slideMasters/slideMaster136.xml"/><Relationship Id="rId157" Type="http://schemas.openxmlformats.org/officeDocument/2006/relationships/slideMaster" Target="slideMasters/slideMaster157.xml"/><Relationship Id="rId178" Type="http://schemas.openxmlformats.org/officeDocument/2006/relationships/slideMaster" Target="slideMasters/slideMaster178.xml"/><Relationship Id="rId301" Type="http://schemas.openxmlformats.org/officeDocument/2006/relationships/slide" Target="slides/slide123.xml"/><Relationship Id="rId61" Type="http://schemas.openxmlformats.org/officeDocument/2006/relationships/slideMaster" Target="slideMasters/slideMaster61.xml"/><Relationship Id="rId82" Type="http://schemas.openxmlformats.org/officeDocument/2006/relationships/slideMaster" Target="slideMasters/slideMaster82.xml"/><Relationship Id="rId199" Type="http://schemas.openxmlformats.org/officeDocument/2006/relationships/slide" Target="slides/slide21.xml"/><Relationship Id="rId203" Type="http://schemas.openxmlformats.org/officeDocument/2006/relationships/slide" Target="slides/slide25.xml"/><Relationship Id="rId19" Type="http://schemas.openxmlformats.org/officeDocument/2006/relationships/slideMaster" Target="slideMasters/slideMaster19.xml"/><Relationship Id="rId224" Type="http://schemas.openxmlformats.org/officeDocument/2006/relationships/slide" Target="slides/slide46.xml"/><Relationship Id="rId245" Type="http://schemas.openxmlformats.org/officeDocument/2006/relationships/slide" Target="slides/slide67.xml"/><Relationship Id="rId266" Type="http://schemas.openxmlformats.org/officeDocument/2006/relationships/slide" Target="slides/slide88.xml"/><Relationship Id="rId287" Type="http://schemas.openxmlformats.org/officeDocument/2006/relationships/slide" Target="slides/slide109.xml"/><Relationship Id="rId30" Type="http://schemas.openxmlformats.org/officeDocument/2006/relationships/slideMaster" Target="slideMasters/slideMaster30.xml"/><Relationship Id="rId105" Type="http://schemas.openxmlformats.org/officeDocument/2006/relationships/slideMaster" Target="slideMasters/slideMaster105.xml"/><Relationship Id="rId126" Type="http://schemas.openxmlformats.org/officeDocument/2006/relationships/slideMaster" Target="slideMasters/slideMaster126.xml"/><Relationship Id="rId147" Type="http://schemas.openxmlformats.org/officeDocument/2006/relationships/slideMaster" Target="slideMasters/slideMaster147.xml"/><Relationship Id="rId168" Type="http://schemas.openxmlformats.org/officeDocument/2006/relationships/slideMaster" Target="slideMasters/slideMaster168.xml"/><Relationship Id="rId312" Type="http://schemas.openxmlformats.org/officeDocument/2006/relationships/presProps" Target="presProps.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Master" Target="slideMasters/slideMaster93.xml"/><Relationship Id="rId189" Type="http://schemas.openxmlformats.org/officeDocument/2006/relationships/slide" Target="slides/slide11.xml"/><Relationship Id="rId3" Type="http://schemas.openxmlformats.org/officeDocument/2006/relationships/slideMaster" Target="slideMasters/slideMaster3.xml"/><Relationship Id="rId214" Type="http://schemas.openxmlformats.org/officeDocument/2006/relationships/slide" Target="slides/slide36.xml"/><Relationship Id="rId235" Type="http://schemas.openxmlformats.org/officeDocument/2006/relationships/slide" Target="slides/slide57.xml"/><Relationship Id="rId256" Type="http://schemas.openxmlformats.org/officeDocument/2006/relationships/slide" Target="slides/slide78.xml"/><Relationship Id="rId277" Type="http://schemas.openxmlformats.org/officeDocument/2006/relationships/slide" Target="slides/slide99.xml"/><Relationship Id="rId298" Type="http://schemas.openxmlformats.org/officeDocument/2006/relationships/slide" Target="slides/slide120.xml"/><Relationship Id="rId116" Type="http://schemas.openxmlformats.org/officeDocument/2006/relationships/slideMaster" Target="slideMasters/slideMaster116.xml"/><Relationship Id="rId137" Type="http://schemas.openxmlformats.org/officeDocument/2006/relationships/slideMaster" Target="slideMasters/slideMaster137.xml"/><Relationship Id="rId158" Type="http://schemas.openxmlformats.org/officeDocument/2006/relationships/slideMaster" Target="slideMasters/slideMaster158.xml"/><Relationship Id="rId302" Type="http://schemas.openxmlformats.org/officeDocument/2006/relationships/slide" Target="slides/slide124.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Master" Target="slideMasters/slideMaster83.xml"/><Relationship Id="rId179" Type="http://schemas.openxmlformats.org/officeDocument/2006/relationships/slide" Target="slides/slide1.xml"/><Relationship Id="rId190" Type="http://schemas.openxmlformats.org/officeDocument/2006/relationships/slide" Target="slides/slide12.xml"/><Relationship Id="rId204" Type="http://schemas.openxmlformats.org/officeDocument/2006/relationships/slide" Target="slides/slide26.xml"/><Relationship Id="rId225" Type="http://schemas.openxmlformats.org/officeDocument/2006/relationships/slide" Target="slides/slide47.xml"/><Relationship Id="rId246" Type="http://schemas.openxmlformats.org/officeDocument/2006/relationships/slide" Target="slides/slide68.xml"/><Relationship Id="rId267" Type="http://schemas.openxmlformats.org/officeDocument/2006/relationships/slide" Target="slides/slide89.xml"/><Relationship Id="rId288" Type="http://schemas.openxmlformats.org/officeDocument/2006/relationships/slide" Target="slides/slide110.xml"/><Relationship Id="rId106" Type="http://schemas.openxmlformats.org/officeDocument/2006/relationships/slideMaster" Target="slideMasters/slideMaster106.xml"/><Relationship Id="rId127" Type="http://schemas.openxmlformats.org/officeDocument/2006/relationships/slideMaster" Target="slideMasters/slideMaster127.xml"/><Relationship Id="rId313" Type="http://schemas.openxmlformats.org/officeDocument/2006/relationships/viewProps" Target="viewProp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Master" Target="slideMasters/slideMaster73.xml"/><Relationship Id="rId94" Type="http://schemas.openxmlformats.org/officeDocument/2006/relationships/slideMaster" Target="slideMasters/slideMaster94.xml"/><Relationship Id="rId148" Type="http://schemas.openxmlformats.org/officeDocument/2006/relationships/slideMaster" Target="slideMasters/slideMaster148.xml"/><Relationship Id="rId169" Type="http://schemas.openxmlformats.org/officeDocument/2006/relationships/slideMaster" Target="slideMasters/slideMaster169.xml"/><Relationship Id="rId4" Type="http://schemas.openxmlformats.org/officeDocument/2006/relationships/slideMaster" Target="slideMasters/slideMaster4.xml"/><Relationship Id="rId180" Type="http://schemas.openxmlformats.org/officeDocument/2006/relationships/slide" Target="slides/slide2.xml"/><Relationship Id="rId215" Type="http://schemas.openxmlformats.org/officeDocument/2006/relationships/slide" Target="slides/slide37.xml"/><Relationship Id="rId236" Type="http://schemas.openxmlformats.org/officeDocument/2006/relationships/slide" Target="slides/slide58.xml"/><Relationship Id="rId257" Type="http://schemas.openxmlformats.org/officeDocument/2006/relationships/slide" Target="slides/slide79.xml"/><Relationship Id="rId278" Type="http://schemas.openxmlformats.org/officeDocument/2006/relationships/slide" Target="slides/slide100.xml"/><Relationship Id="rId303" Type="http://schemas.openxmlformats.org/officeDocument/2006/relationships/slide" Target="slides/slide125.xml"/><Relationship Id="rId42" Type="http://schemas.openxmlformats.org/officeDocument/2006/relationships/slideMaster" Target="slideMasters/slideMaster42.xml"/><Relationship Id="rId84" Type="http://schemas.openxmlformats.org/officeDocument/2006/relationships/slideMaster" Target="slideMasters/slideMaster84.xml"/><Relationship Id="rId138" Type="http://schemas.openxmlformats.org/officeDocument/2006/relationships/slideMaster" Target="slideMasters/slideMaster138.xml"/><Relationship Id="rId191" Type="http://schemas.openxmlformats.org/officeDocument/2006/relationships/slide" Target="slides/slide13.xml"/><Relationship Id="rId205" Type="http://schemas.openxmlformats.org/officeDocument/2006/relationships/slide" Target="slides/slide27.xml"/><Relationship Id="rId247" Type="http://schemas.openxmlformats.org/officeDocument/2006/relationships/slide" Target="slides/slide69.xml"/><Relationship Id="rId107" Type="http://schemas.openxmlformats.org/officeDocument/2006/relationships/slideMaster" Target="slideMasters/slideMaster107.xml"/><Relationship Id="rId289" Type="http://schemas.openxmlformats.org/officeDocument/2006/relationships/slide" Target="slides/slide111.xml"/><Relationship Id="rId11" Type="http://schemas.openxmlformats.org/officeDocument/2006/relationships/slideMaster" Target="slideMasters/slideMaster11.xml"/><Relationship Id="rId53" Type="http://schemas.openxmlformats.org/officeDocument/2006/relationships/slideMaster" Target="slideMasters/slideMaster53.xml"/><Relationship Id="rId149" Type="http://schemas.openxmlformats.org/officeDocument/2006/relationships/slideMaster" Target="slideMasters/slideMaster149.xml"/><Relationship Id="rId314" Type="http://schemas.openxmlformats.org/officeDocument/2006/relationships/theme" Target="theme/theme1.xml"/><Relationship Id="rId95" Type="http://schemas.openxmlformats.org/officeDocument/2006/relationships/slideMaster" Target="slideMasters/slideMaster95.xml"/><Relationship Id="rId160" Type="http://schemas.openxmlformats.org/officeDocument/2006/relationships/slideMaster" Target="slideMasters/slideMaster160.xml"/><Relationship Id="rId216" Type="http://schemas.openxmlformats.org/officeDocument/2006/relationships/slide" Target="slides/slide38.xml"/><Relationship Id="rId258" Type="http://schemas.openxmlformats.org/officeDocument/2006/relationships/slide" Target="slides/slide80.xml"/><Relationship Id="rId22" Type="http://schemas.openxmlformats.org/officeDocument/2006/relationships/slideMaster" Target="slideMasters/slideMaster22.xml"/><Relationship Id="rId64" Type="http://schemas.openxmlformats.org/officeDocument/2006/relationships/slideMaster" Target="slideMasters/slideMaster64.xml"/><Relationship Id="rId118" Type="http://schemas.openxmlformats.org/officeDocument/2006/relationships/slideMaster" Target="slideMasters/slideMaster118.xml"/><Relationship Id="rId171" Type="http://schemas.openxmlformats.org/officeDocument/2006/relationships/slideMaster" Target="slideMasters/slideMaster171.xml"/><Relationship Id="rId227" Type="http://schemas.openxmlformats.org/officeDocument/2006/relationships/slide" Target="slides/slide49.xml"/><Relationship Id="rId269" Type="http://schemas.openxmlformats.org/officeDocument/2006/relationships/slide" Target="slides/slide91.xml"/><Relationship Id="rId33" Type="http://schemas.openxmlformats.org/officeDocument/2006/relationships/slideMaster" Target="slideMasters/slideMaster33.xml"/><Relationship Id="rId129" Type="http://schemas.openxmlformats.org/officeDocument/2006/relationships/slideMaster" Target="slideMasters/slideMaster129.xml"/><Relationship Id="rId280" Type="http://schemas.openxmlformats.org/officeDocument/2006/relationships/slide" Target="slides/slide102.xml"/><Relationship Id="rId75" Type="http://schemas.openxmlformats.org/officeDocument/2006/relationships/slideMaster" Target="slideMasters/slideMaster75.xml"/><Relationship Id="rId140" Type="http://schemas.openxmlformats.org/officeDocument/2006/relationships/slideMaster" Target="slideMasters/slideMaster140.xml"/><Relationship Id="rId182" Type="http://schemas.openxmlformats.org/officeDocument/2006/relationships/slide" Target="slides/slide4.xml"/><Relationship Id="rId6" Type="http://schemas.openxmlformats.org/officeDocument/2006/relationships/slideMaster" Target="slideMasters/slideMaster6.xml"/><Relationship Id="rId238" Type="http://schemas.openxmlformats.org/officeDocument/2006/relationships/slide" Target="slides/slide60.xml"/><Relationship Id="rId291" Type="http://schemas.openxmlformats.org/officeDocument/2006/relationships/slide" Target="slides/slide113.xml"/><Relationship Id="rId305" Type="http://schemas.openxmlformats.org/officeDocument/2006/relationships/slide" Target="slides/slide127.xml"/><Relationship Id="rId44" Type="http://schemas.openxmlformats.org/officeDocument/2006/relationships/slideMaster" Target="slideMasters/slideMaster44.xml"/><Relationship Id="rId86" Type="http://schemas.openxmlformats.org/officeDocument/2006/relationships/slideMaster" Target="slideMasters/slideMaster86.xml"/><Relationship Id="rId151" Type="http://schemas.openxmlformats.org/officeDocument/2006/relationships/slideMaster" Target="slideMasters/slideMaster1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7"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r>
              <a:rPr lang="en-US" sz="1800" b="0" strike="noStrike" spc="-1">
                <a:solidFill>
                  <a:schemeClr val="dk1"/>
                </a:solidFill>
                <a:latin typeface="Calibri"/>
              </a:rPr>
              <a:t>Folie mittels Klicken verschieben</a:t>
            </a:r>
          </a:p>
        </p:txBody>
      </p:sp>
      <p:sp>
        <p:nvSpPr>
          <p:cNvPr id="174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de-DE" sz="2000" b="0" strike="noStrike" spc="-1">
                <a:solidFill>
                  <a:srgbClr val="000000"/>
                </a:solidFill>
                <a:latin typeface="Calibri"/>
              </a:rPr>
              <a:t>Format der Notizen mittels Klicken bearbeiten</a:t>
            </a:r>
          </a:p>
        </p:txBody>
      </p:sp>
      <p:sp>
        <p:nvSpPr>
          <p:cNvPr id="1749"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strike="noStrike" spc="-1">
                <a:solidFill>
                  <a:srgbClr val="000000"/>
                </a:solidFill>
                <a:latin typeface="Calibri"/>
              </a:rPr>
              <a:t>&lt;Kopfzeile&gt;</a:t>
            </a:r>
          </a:p>
        </p:txBody>
      </p:sp>
      <p:sp>
        <p:nvSpPr>
          <p:cNvPr id="1750" name="PlaceHolder 4"/>
          <p:cNvSpPr>
            <a:spLocks noGrp="1"/>
          </p:cNvSpPr>
          <p:nvPr>
            <p:ph type="dt" idx="535"/>
          </p:nvPr>
        </p:nvSpPr>
        <p:spPr>
          <a:xfrm>
            <a:off x="4278960" y="0"/>
            <a:ext cx="3280680" cy="534240"/>
          </a:xfrm>
          <a:prstGeom prst="rect">
            <a:avLst/>
          </a:prstGeom>
          <a:noFill/>
          <a:ln w="0">
            <a:noFill/>
          </a:ln>
        </p:spPr>
        <p:txBody>
          <a:bodyPr lIns="0" tIns="0" rIns="0" bIns="0" anchor="t">
            <a:noAutofit/>
          </a:bodyPr>
          <a:lstStyle>
            <a:lvl1pPr indent="0" algn="r">
              <a:buNone/>
              <a:defRPr lang="de-DE" sz="1400" b="0" strike="noStrike" spc="-1">
                <a:solidFill>
                  <a:srgbClr val="000000"/>
                </a:solidFill>
                <a:latin typeface="Calibri"/>
              </a:defRPr>
            </a:lvl1pPr>
          </a:lstStyle>
          <a:p>
            <a:pPr indent="0" algn="r">
              <a:buNone/>
            </a:pPr>
            <a:r>
              <a:rPr lang="de-DE" sz="1400" b="0" strike="noStrike" spc="-1">
                <a:solidFill>
                  <a:srgbClr val="000000"/>
                </a:solidFill>
                <a:latin typeface="Calibri"/>
              </a:rPr>
              <a:t>&lt;Datum/Uhrzeit&gt;</a:t>
            </a:r>
          </a:p>
        </p:txBody>
      </p:sp>
      <p:sp>
        <p:nvSpPr>
          <p:cNvPr id="1751" name="PlaceHolder 5"/>
          <p:cNvSpPr>
            <a:spLocks noGrp="1"/>
          </p:cNvSpPr>
          <p:nvPr>
            <p:ph type="ftr" idx="536"/>
          </p:nvPr>
        </p:nvSpPr>
        <p:spPr>
          <a:xfrm>
            <a:off x="0" y="10157400"/>
            <a:ext cx="3280680" cy="534240"/>
          </a:xfrm>
          <a:prstGeom prst="rect">
            <a:avLst/>
          </a:prstGeom>
          <a:noFill/>
          <a:ln w="0">
            <a:noFill/>
          </a:ln>
        </p:spPr>
        <p:txBody>
          <a:bodyPr lIns="0" tIns="0" rIns="0" bIns="0" anchor="b">
            <a:noAutofit/>
          </a:bodyPr>
          <a:lstStyle>
            <a:lvl1pPr indent="0">
              <a:buNone/>
              <a:defRPr lang="de-DE" sz="1400" b="0" strike="noStrike" spc="-1">
                <a:solidFill>
                  <a:srgbClr val="000000"/>
                </a:solidFill>
                <a:latin typeface="Calibri"/>
              </a:defRPr>
            </a:lvl1pPr>
          </a:lstStyle>
          <a:p>
            <a:pPr indent="0">
              <a:buNone/>
            </a:pPr>
            <a:r>
              <a:rPr lang="de-DE" sz="1400" b="0" strike="noStrike" spc="-1">
                <a:solidFill>
                  <a:srgbClr val="000000"/>
                </a:solidFill>
                <a:latin typeface="Calibri"/>
              </a:rPr>
              <a:t>&lt;Fußzeile&gt;</a:t>
            </a:r>
          </a:p>
        </p:txBody>
      </p:sp>
      <p:sp>
        <p:nvSpPr>
          <p:cNvPr id="1752" name="PlaceHolder 6"/>
          <p:cNvSpPr>
            <a:spLocks noGrp="1"/>
          </p:cNvSpPr>
          <p:nvPr>
            <p:ph type="sldNum" idx="537"/>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strike="noStrike" spc="-1">
                <a:solidFill>
                  <a:srgbClr val="000000"/>
                </a:solidFill>
                <a:latin typeface="Calibri"/>
              </a:defRPr>
            </a:lvl1pPr>
          </a:lstStyle>
          <a:p>
            <a:pPr indent="0" algn="r">
              <a:buNone/>
            </a:pPr>
            <a:fld id="{A4918F1A-AD8D-4CCD-8F3F-84D2D7FC757D}" type="slidenum">
              <a:rPr lang="de-DE" sz="1400" b="0" strike="noStrike" spc="-1">
                <a:solidFill>
                  <a:srgbClr val="000000"/>
                </a:solidFill>
                <a:latin typeface="Calibri"/>
              </a:rPr>
              <a:t>‹Nr.›</a:t>
            </a:fld>
            <a:endParaRPr lang="de-DE" sz="14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Übergang zu </a:t>
            </a:r>
            <a:r>
              <a:rPr lang="de-DE" dirty="0" err="1"/>
              <a:t>menti.com</a:t>
            </a:r>
            <a:r>
              <a:rPr lang="de-DE" dirty="0"/>
              <a:t> - Von dort aus QR Code anzeigen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5</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3448086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6" name="PlaceHolder 1"/>
          <p:cNvSpPr>
            <a:spLocks noGrp="1" noRot="1" noChangeAspect="1"/>
          </p:cNvSpPr>
          <p:nvPr>
            <p:ph type="sldImg"/>
          </p:nvPr>
        </p:nvSpPr>
        <p:spPr>
          <a:xfrm>
            <a:off x="1371600" y="1143000"/>
            <a:ext cx="4114800" cy="3086100"/>
          </a:xfrm>
          <a:prstGeom prst="rect">
            <a:avLst/>
          </a:prstGeom>
          <a:ln w="0">
            <a:noFill/>
          </a:ln>
        </p:spPr>
      </p:sp>
      <p:sp>
        <p:nvSpPr>
          <p:cNvPr id="2347"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48" name="PlaceHolder 3"/>
          <p:cNvSpPr>
            <a:spLocks noGrp="1"/>
          </p:cNvSpPr>
          <p:nvPr>
            <p:ph type="sldNum" idx="634"/>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BBC9F1DA-61A6-4166-8FC0-6E28032CA584}" type="slidenum">
              <a:rPr lang="de-DE" sz="1200" b="0" strike="noStrike" spc="-1">
                <a:solidFill>
                  <a:srgbClr val="000000"/>
                </a:solidFill>
                <a:latin typeface="Calibri"/>
                <a:ea typeface="+mn-ea"/>
              </a:rPr>
              <a:t>38</a:t>
            </a:fld>
            <a:endParaRPr lang="de-DE" sz="1200" b="0" strike="noStrike" spc="-1">
              <a:solidFill>
                <a:srgbClr val="000000"/>
              </a:solidFill>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9" name="PlaceHolder 1"/>
          <p:cNvSpPr>
            <a:spLocks noGrp="1" noRot="1" noChangeAspect="1"/>
          </p:cNvSpPr>
          <p:nvPr>
            <p:ph type="sldImg"/>
          </p:nvPr>
        </p:nvSpPr>
        <p:spPr>
          <a:xfrm>
            <a:off x="1371600" y="1143000"/>
            <a:ext cx="4114800" cy="3086100"/>
          </a:xfrm>
          <a:prstGeom prst="rect">
            <a:avLst/>
          </a:prstGeom>
          <a:ln w="0">
            <a:noFill/>
          </a:ln>
        </p:spPr>
      </p:sp>
      <p:sp>
        <p:nvSpPr>
          <p:cNvPr id="2350"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51" name="PlaceHolder 3"/>
          <p:cNvSpPr>
            <a:spLocks noGrp="1"/>
          </p:cNvSpPr>
          <p:nvPr>
            <p:ph type="sldNum" idx="635"/>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FA475FCA-A22A-4383-AEB1-D4F4411C7EEA}" type="slidenum">
              <a:rPr lang="de-DE" sz="1200" b="0" strike="noStrike" spc="-1">
                <a:solidFill>
                  <a:srgbClr val="000000"/>
                </a:solidFill>
                <a:latin typeface="Calibri"/>
                <a:ea typeface="+mn-ea"/>
              </a:rPr>
              <a:t>40</a:t>
            </a:fld>
            <a:endParaRPr lang="de-DE" sz="1200" b="0" strike="noStrike" spc="-1">
              <a:solidFill>
                <a:srgbClr val="000000"/>
              </a:solidFill>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2" name="PlaceHolder 1"/>
          <p:cNvSpPr>
            <a:spLocks noGrp="1" noRot="1" noChangeAspect="1"/>
          </p:cNvSpPr>
          <p:nvPr>
            <p:ph type="sldImg"/>
          </p:nvPr>
        </p:nvSpPr>
        <p:spPr>
          <a:xfrm>
            <a:off x="1371600" y="1143000"/>
            <a:ext cx="4114800" cy="3086100"/>
          </a:xfrm>
          <a:prstGeom prst="rect">
            <a:avLst/>
          </a:prstGeom>
          <a:ln w="0">
            <a:noFill/>
          </a:ln>
        </p:spPr>
      </p:sp>
      <p:sp>
        <p:nvSpPr>
          <p:cNvPr id="235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54" name="PlaceHolder 3"/>
          <p:cNvSpPr>
            <a:spLocks noGrp="1"/>
          </p:cNvSpPr>
          <p:nvPr>
            <p:ph type="sldNum" idx="63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714DFC0-FEDA-475C-BE68-49BA0D0AA0A0}" type="slidenum">
              <a:rPr lang="de-DE" sz="1200" b="0" strike="noStrike" spc="-1">
                <a:solidFill>
                  <a:srgbClr val="000000"/>
                </a:solidFill>
                <a:latin typeface="Calibri"/>
                <a:ea typeface="+mn-ea"/>
              </a:rPr>
              <a:t>42</a:t>
            </a:fld>
            <a:endParaRPr lang="de-DE" sz="1200" b="0" strike="noStrike" spc="-1">
              <a:solidFill>
                <a:srgbClr val="000000"/>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 name="PlaceHolder 1"/>
          <p:cNvSpPr>
            <a:spLocks noGrp="1" noRot="1" noChangeAspect="1"/>
          </p:cNvSpPr>
          <p:nvPr>
            <p:ph type="sldImg"/>
          </p:nvPr>
        </p:nvSpPr>
        <p:spPr>
          <a:xfrm>
            <a:off x="1371600" y="1143000"/>
            <a:ext cx="4114800" cy="3086100"/>
          </a:xfrm>
          <a:prstGeom prst="rect">
            <a:avLst/>
          </a:prstGeom>
          <a:ln w="0">
            <a:noFill/>
          </a:ln>
        </p:spPr>
      </p:sp>
      <p:sp>
        <p:nvSpPr>
          <p:cNvPr id="235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57" name="PlaceHolder 3"/>
          <p:cNvSpPr>
            <a:spLocks noGrp="1"/>
          </p:cNvSpPr>
          <p:nvPr>
            <p:ph type="sldNum" idx="63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44EE207-DF41-4A06-B185-7DE4A6670CE0}" type="slidenum">
              <a:rPr lang="de-DE" sz="1200" b="0" strike="noStrike" spc="-1">
                <a:solidFill>
                  <a:srgbClr val="000000"/>
                </a:solidFill>
                <a:latin typeface="Calibri"/>
                <a:ea typeface="+mn-ea"/>
              </a:rPr>
              <a:t>44</a:t>
            </a:fld>
            <a:endParaRPr lang="de-DE" sz="1200" b="0" strike="noStrike" spc="-1">
              <a:solidFill>
                <a:srgbClr val="000000"/>
              </a:solidFill>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8" name="PlaceHolder 1"/>
          <p:cNvSpPr>
            <a:spLocks noGrp="1" noRot="1" noChangeAspect="1"/>
          </p:cNvSpPr>
          <p:nvPr>
            <p:ph type="sldImg"/>
          </p:nvPr>
        </p:nvSpPr>
        <p:spPr>
          <a:xfrm>
            <a:off x="1371600" y="1143000"/>
            <a:ext cx="4114800" cy="3086100"/>
          </a:xfrm>
          <a:prstGeom prst="rect">
            <a:avLst/>
          </a:prstGeom>
          <a:ln w="0">
            <a:noFill/>
          </a:ln>
        </p:spPr>
      </p:sp>
      <p:sp>
        <p:nvSpPr>
          <p:cNvPr id="235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60" name="PlaceHolder 3"/>
          <p:cNvSpPr>
            <a:spLocks noGrp="1"/>
          </p:cNvSpPr>
          <p:nvPr>
            <p:ph type="sldNum" idx="63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6205DFF3-446D-4553-9442-67D9C2B8E3E3}" type="slidenum">
              <a:rPr lang="de-DE" sz="1200" b="0" strike="noStrike" spc="-1">
                <a:solidFill>
                  <a:srgbClr val="000000"/>
                </a:solidFill>
                <a:latin typeface="Calibri"/>
                <a:ea typeface="+mn-ea"/>
              </a:rPr>
              <a:t>46</a:t>
            </a:fld>
            <a:endParaRPr lang="de-DE" sz="1200" b="0" strike="noStrike" spc="-1">
              <a:solidFill>
                <a:srgbClr val="000000"/>
              </a:solidFill>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1" name="PlaceHolder 1"/>
          <p:cNvSpPr>
            <a:spLocks noGrp="1" noRot="1" noChangeAspect="1"/>
          </p:cNvSpPr>
          <p:nvPr>
            <p:ph type="sldImg"/>
          </p:nvPr>
        </p:nvSpPr>
        <p:spPr>
          <a:xfrm>
            <a:off x="1371600" y="1143000"/>
            <a:ext cx="4114800" cy="3086100"/>
          </a:xfrm>
          <a:prstGeom prst="rect">
            <a:avLst/>
          </a:prstGeom>
          <a:ln w="0">
            <a:noFill/>
          </a:ln>
        </p:spPr>
      </p:sp>
      <p:sp>
        <p:nvSpPr>
          <p:cNvPr id="2362"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63" name="PlaceHolder 3"/>
          <p:cNvSpPr>
            <a:spLocks noGrp="1"/>
          </p:cNvSpPr>
          <p:nvPr>
            <p:ph type="sldNum" idx="639"/>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ACA448CC-6BC8-4FD4-8689-C8887987D804}" type="slidenum">
              <a:rPr lang="de-DE" sz="1200" b="0" strike="noStrike" spc="-1">
                <a:solidFill>
                  <a:srgbClr val="000000"/>
                </a:solidFill>
                <a:latin typeface="Calibri"/>
                <a:ea typeface="+mn-ea"/>
              </a:rPr>
              <a:t>48</a:t>
            </a:fld>
            <a:endParaRPr lang="de-DE" sz="1200" b="0" strike="noStrike" spc="-1">
              <a:solidFill>
                <a:srgbClr val="000000"/>
              </a:solidFill>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4" name="PlaceHolder 1"/>
          <p:cNvSpPr>
            <a:spLocks noGrp="1" noRot="1" noChangeAspect="1"/>
          </p:cNvSpPr>
          <p:nvPr>
            <p:ph type="sldImg"/>
          </p:nvPr>
        </p:nvSpPr>
        <p:spPr>
          <a:xfrm>
            <a:off x="1371600" y="1143000"/>
            <a:ext cx="4114800" cy="3086100"/>
          </a:xfrm>
          <a:prstGeom prst="rect">
            <a:avLst/>
          </a:prstGeom>
          <a:ln w="0">
            <a:noFill/>
          </a:ln>
        </p:spPr>
      </p:sp>
      <p:sp>
        <p:nvSpPr>
          <p:cNvPr id="236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66" name="PlaceHolder 3"/>
          <p:cNvSpPr>
            <a:spLocks noGrp="1"/>
          </p:cNvSpPr>
          <p:nvPr>
            <p:ph type="sldNum" idx="64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F6F020FC-5D4D-4844-8057-0DF860189347}" type="slidenum">
              <a:rPr lang="de-DE" sz="1200" b="0" strike="noStrike" spc="-1">
                <a:solidFill>
                  <a:srgbClr val="000000"/>
                </a:solidFill>
                <a:latin typeface="Calibri"/>
                <a:ea typeface="+mn-ea"/>
              </a:rPr>
              <a:t>50</a:t>
            </a:fld>
            <a:endParaRPr lang="de-DE" sz="1200" b="0" strike="noStrike" spc="-1">
              <a:solidFill>
                <a:srgbClr val="000000"/>
              </a:solidFill>
              <a:latin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7" name="PlaceHolder 1"/>
          <p:cNvSpPr>
            <a:spLocks noGrp="1" noRot="1" noChangeAspect="1"/>
          </p:cNvSpPr>
          <p:nvPr>
            <p:ph type="sldImg"/>
          </p:nvPr>
        </p:nvSpPr>
        <p:spPr>
          <a:xfrm>
            <a:off x="1371600" y="1143000"/>
            <a:ext cx="4114800" cy="3086100"/>
          </a:xfrm>
          <a:prstGeom prst="rect">
            <a:avLst/>
          </a:prstGeom>
          <a:ln w="0">
            <a:noFill/>
          </a:ln>
        </p:spPr>
      </p:sp>
      <p:sp>
        <p:nvSpPr>
          <p:cNvPr id="2368"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69" name="PlaceHolder 3"/>
          <p:cNvSpPr>
            <a:spLocks noGrp="1"/>
          </p:cNvSpPr>
          <p:nvPr>
            <p:ph type="sldNum" idx="641"/>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C89E710-CDC9-4066-B010-92DEE73CDBDB}" type="slidenum">
              <a:rPr lang="de-DE" sz="1200" b="0" strike="noStrike" spc="-1">
                <a:solidFill>
                  <a:srgbClr val="000000"/>
                </a:solidFill>
                <a:latin typeface="Calibri"/>
                <a:ea typeface="+mn-ea"/>
              </a:rPr>
              <a:t>52</a:t>
            </a:fld>
            <a:endParaRPr lang="de-DE" sz="1200" b="0" strike="noStrike" spc="-1">
              <a:solidFill>
                <a:srgbClr val="000000"/>
              </a:solidFill>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0" name="PlaceHolder 1"/>
          <p:cNvSpPr>
            <a:spLocks noGrp="1" noRot="1" noChangeAspect="1"/>
          </p:cNvSpPr>
          <p:nvPr>
            <p:ph type="sldImg"/>
          </p:nvPr>
        </p:nvSpPr>
        <p:spPr>
          <a:xfrm>
            <a:off x="1371600" y="1143000"/>
            <a:ext cx="4114800" cy="3086100"/>
          </a:xfrm>
          <a:prstGeom prst="rect">
            <a:avLst/>
          </a:prstGeom>
          <a:ln w="0">
            <a:noFill/>
          </a:ln>
        </p:spPr>
      </p:sp>
      <p:sp>
        <p:nvSpPr>
          <p:cNvPr id="2371"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72" name="PlaceHolder 3"/>
          <p:cNvSpPr>
            <a:spLocks noGrp="1"/>
          </p:cNvSpPr>
          <p:nvPr>
            <p:ph type="sldNum" idx="642"/>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0675C3BA-2DF5-4364-B345-06BB461C9D94}" type="slidenum">
              <a:rPr lang="de-DE" sz="1200" b="0" strike="noStrike" spc="-1">
                <a:solidFill>
                  <a:srgbClr val="000000"/>
                </a:solidFill>
                <a:latin typeface="Calibri"/>
                <a:ea typeface="+mn-ea"/>
              </a:rPr>
              <a:t>54</a:t>
            </a:fld>
            <a:endParaRPr lang="de-DE" sz="1200" b="0" strike="noStrike" spc="-1">
              <a:solidFill>
                <a:srgbClr val="000000"/>
              </a:solidFill>
              <a:latin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3" name="PlaceHolder 1"/>
          <p:cNvSpPr>
            <a:spLocks noGrp="1" noRot="1" noChangeAspect="1"/>
          </p:cNvSpPr>
          <p:nvPr>
            <p:ph type="sldImg"/>
          </p:nvPr>
        </p:nvSpPr>
        <p:spPr>
          <a:xfrm>
            <a:off x="1371600" y="1143000"/>
            <a:ext cx="4114800" cy="3086100"/>
          </a:xfrm>
          <a:prstGeom prst="rect">
            <a:avLst/>
          </a:prstGeom>
          <a:ln w="0">
            <a:noFill/>
          </a:ln>
        </p:spPr>
      </p:sp>
      <p:sp>
        <p:nvSpPr>
          <p:cNvPr id="2374"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75" name="PlaceHolder 3"/>
          <p:cNvSpPr>
            <a:spLocks noGrp="1"/>
          </p:cNvSpPr>
          <p:nvPr>
            <p:ph type="sldNum" idx="643"/>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7F819178-C941-437E-9313-C72FF56AE525}" type="slidenum">
              <a:rPr lang="de-DE" sz="1200" b="0" strike="noStrike" spc="-1">
                <a:solidFill>
                  <a:srgbClr val="000000"/>
                </a:solidFill>
                <a:latin typeface="Calibri"/>
                <a:ea typeface="+mn-ea"/>
              </a:rPr>
              <a:t>56</a:t>
            </a:fld>
            <a:endParaRPr lang="de-DE" sz="1200" b="0" strike="noStrike" spc="-1">
              <a:solidFill>
                <a:srgbClr val="000000"/>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2" name="PlaceHolder 1"/>
          <p:cNvSpPr>
            <a:spLocks noGrp="1" noRot="1" noChangeAspect="1"/>
          </p:cNvSpPr>
          <p:nvPr>
            <p:ph type="sldImg"/>
          </p:nvPr>
        </p:nvSpPr>
        <p:spPr>
          <a:xfrm>
            <a:off x="1371600" y="1143000"/>
            <a:ext cx="4114800" cy="3086100"/>
          </a:xfrm>
          <a:prstGeom prst="rect">
            <a:avLst/>
          </a:prstGeom>
          <a:ln w="0">
            <a:noFill/>
          </a:ln>
        </p:spPr>
      </p:sp>
      <p:sp>
        <p:nvSpPr>
          <p:cNvPr id="232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24" name="PlaceHolder 3"/>
          <p:cNvSpPr>
            <a:spLocks noGrp="1"/>
          </p:cNvSpPr>
          <p:nvPr>
            <p:ph type="sldNum" idx="62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3F20C3D-0CAA-4578-B711-7471AF5E25B8}" type="slidenum">
              <a:rPr lang="de-DE" sz="1200" b="0" strike="noStrike" spc="-1">
                <a:solidFill>
                  <a:srgbClr val="000000"/>
                </a:solidFill>
                <a:latin typeface="Calibri"/>
                <a:ea typeface="+mn-ea"/>
              </a:rPr>
              <a:t>22</a:t>
            </a:fld>
            <a:endParaRPr lang="de-DE" sz="1200" b="0" strike="noStrike" spc="-1">
              <a:solidFill>
                <a:srgbClr val="000000"/>
              </a:solidFill>
              <a:latin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6" name="PlaceHolder 1"/>
          <p:cNvSpPr>
            <a:spLocks noGrp="1" noRot="1" noChangeAspect="1"/>
          </p:cNvSpPr>
          <p:nvPr>
            <p:ph type="sldImg"/>
          </p:nvPr>
        </p:nvSpPr>
        <p:spPr>
          <a:xfrm>
            <a:off x="1371600" y="1143000"/>
            <a:ext cx="4114800" cy="3086100"/>
          </a:xfrm>
          <a:prstGeom prst="rect">
            <a:avLst/>
          </a:prstGeom>
          <a:ln w="0">
            <a:noFill/>
          </a:ln>
        </p:spPr>
      </p:sp>
      <p:sp>
        <p:nvSpPr>
          <p:cNvPr id="2377"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78" name="PlaceHolder 3"/>
          <p:cNvSpPr>
            <a:spLocks noGrp="1"/>
          </p:cNvSpPr>
          <p:nvPr>
            <p:ph type="sldNum" idx="644"/>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AE5B0EE2-B941-4803-80E2-58549A305D9B}" type="slidenum">
              <a:rPr lang="de-DE" sz="1200" b="0" strike="noStrike" spc="-1">
                <a:solidFill>
                  <a:srgbClr val="000000"/>
                </a:solidFill>
                <a:latin typeface="Calibri"/>
                <a:ea typeface="+mn-ea"/>
              </a:rPr>
              <a:t>58</a:t>
            </a:fld>
            <a:endParaRPr lang="de-DE" sz="1200" b="0" strike="noStrike" spc="-1">
              <a:solidFill>
                <a:srgbClr val="000000"/>
              </a:solidFill>
              <a:latin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9" name="PlaceHolder 1"/>
          <p:cNvSpPr>
            <a:spLocks noGrp="1" noRot="1" noChangeAspect="1"/>
          </p:cNvSpPr>
          <p:nvPr>
            <p:ph type="sldImg"/>
          </p:nvPr>
        </p:nvSpPr>
        <p:spPr>
          <a:xfrm>
            <a:off x="1371600" y="1143000"/>
            <a:ext cx="4114800" cy="3086100"/>
          </a:xfrm>
          <a:prstGeom prst="rect">
            <a:avLst/>
          </a:prstGeom>
          <a:ln w="0">
            <a:noFill/>
          </a:ln>
        </p:spPr>
      </p:sp>
      <p:sp>
        <p:nvSpPr>
          <p:cNvPr id="2380"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81" name="PlaceHolder 3"/>
          <p:cNvSpPr>
            <a:spLocks noGrp="1"/>
          </p:cNvSpPr>
          <p:nvPr>
            <p:ph type="sldNum" idx="645"/>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0E605CD-FCF1-4581-A1FC-2BB4DAD72EC9}" type="slidenum">
              <a:rPr lang="de-DE" sz="1200" b="0" strike="noStrike" spc="-1">
                <a:solidFill>
                  <a:srgbClr val="000000"/>
                </a:solidFill>
                <a:latin typeface="Calibri"/>
                <a:ea typeface="+mn-ea"/>
              </a:rPr>
              <a:t>60</a:t>
            </a:fld>
            <a:endParaRPr lang="de-DE" sz="1200" b="0" strike="noStrike" spc="-1">
              <a:solidFill>
                <a:srgbClr val="000000"/>
              </a:solidFill>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2" name="PlaceHolder 1"/>
          <p:cNvSpPr>
            <a:spLocks noGrp="1" noRot="1" noChangeAspect="1"/>
          </p:cNvSpPr>
          <p:nvPr>
            <p:ph type="sldImg"/>
          </p:nvPr>
        </p:nvSpPr>
        <p:spPr>
          <a:xfrm>
            <a:off x="1371600" y="1143000"/>
            <a:ext cx="4114800" cy="3086100"/>
          </a:xfrm>
          <a:prstGeom prst="rect">
            <a:avLst/>
          </a:prstGeom>
          <a:ln w="0">
            <a:noFill/>
          </a:ln>
        </p:spPr>
      </p:sp>
      <p:sp>
        <p:nvSpPr>
          <p:cNvPr id="238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84" name="PlaceHolder 3"/>
          <p:cNvSpPr>
            <a:spLocks noGrp="1"/>
          </p:cNvSpPr>
          <p:nvPr>
            <p:ph type="sldNum" idx="64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AA09226E-AE29-4888-A2D4-E9E42DFAEEB6}" type="slidenum">
              <a:rPr lang="de-DE" sz="1200" b="0" strike="noStrike" spc="-1">
                <a:solidFill>
                  <a:srgbClr val="000000"/>
                </a:solidFill>
                <a:latin typeface="Calibri"/>
                <a:ea typeface="+mn-ea"/>
              </a:rPr>
              <a:t>62</a:t>
            </a:fld>
            <a:endParaRPr lang="de-DE" sz="1200" b="0" strike="noStrike" spc="-1">
              <a:solidFill>
                <a:srgbClr val="000000"/>
              </a:solidFill>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 name="PlaceHolder 1"/>
          <p:cNvSpPr>
            <a:spLocks noGrp="1" noRot="1" noChangeAspect="1"/>
          </p:cNvSpPr>
          <p:nvPr>
            <p:ph type="sldImg"/>
          </p:nvPr>
        </p:nvSpPr>
        <p:spPr>
          <a:xfrm>
            <a:off x="1371600" y="1143000"/>
            <a:ext cx="4114800" cy="3086100"/>
          </a:xfrm>
          <a:prstGeom prst="rect">
            <a:avLst/>
          </a:prstGeom>
          <a:ln w="0">
            <a:noFill/>
          </a:ln>
        </p:spPr>
      </p:sp>
      <p:sp>
        <p:nvSpPr>
          <p:cNvPr id="238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87" name="PlaceHolder 3"/>
          <p:cNvSpPr>
            <a:spLocks noGrp="1"/>
          </p:cNvSpPr>
          <p:nvPr>
            <p:ph type="sldNum" idx="64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647B415E-9483-469A-84A1-7C5D0480CB93}" type="slidenum">
              <a:rPr lang="de-DE" sz="1200" b="0" strike="noStrike" spc="-1">
                <a:solidFill>
                  <a:srgbClr val="000000"/>
                </a:solidFill>
                <a:latin typeface="Calibri"/>
                <a:ea typeface="+mn-ea"/>
              </a:rPr>
              <a:t>64</a:t>
            </a:fld>
            <a:endParaRPr lang="de-DE" sz="1200" b="0" strike="noStrike" spc="-1">
              <a:solidFill>
                <a:srgbClr val="000000"/>
              </a:solidFill>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8" name="PlaceHolder 1"/>
          <p:cNvSpPr>
            <a:spLocks noGrp="1" noRot="1" noChangeAspect="1"/>
          </p:cNvSpPr>
          <p:nvPr>
            <p:ph type="sldImg"/>
          </p:nvPr>
        </p:nvSpPr>
        <p:spPr>
          <a:xfrm>
            <a:off x="1371600" y="1143000"/>
            <a:ext cx="4114800" cy="3086100"/>
          </a:xfrm>
          <a:prstGeom prst="rect">
            <a:avLst/>
          </a:prstGeom>
          <a:ln w="0">
            <a:noFill/>
          </a:ln>
        </p:spPr>
      </p:sp>
      <p:sp>
        <p:nvSpPr>
          <p:cNvPr id="238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90" name="PlaceHolder 3"/>
          <p:cNvSpPr>
            <a:spLocks noGrp="1"/>
          </p:cNvSpPr>
          <p:nvPr>
            <p:ph type="sldNum" idx="64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FDA1E742-3507-42CD-B024-BC111DB58AF1}" type="slidenum">
              <a:rPr lang="de-DE" sz="1200" b="0" strike="noStrike" spc="-1">
                <a:solidFill>
                  <a:srgbClr val="000000"/>
                </a:solidFill>
                <a:latin typeface="Calibri"/>
                <a:ea typeface="+mn-ea"/>
              </a:rPr>
              <a:t>66</a:t>
            </a:fld>
            <a:endParaRPr lang="de-DE" sz="1200" b="0" strike="noStrike" spc="-1">
              <a:solidFill>
                <a:srgbClr val="000000"/>
              </a:solidFill>
              <a:latin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1" name="PlaceHolder 1"/>
          <p:cNvSpPr>
            <a:spLocks noGrp="1" noRot="1" noChangeAspect="1"/>
          </p:cNvSpPr>
          <p:nvPr>
            <p:ph type="sldImg"/>
          </p:nvPr>
        </p:nvSpPr>
        <p:spPr>
          <a:xfrm>
            <a:off x="1371600" y="1143000"/>
            <a:ext cx="4114800" cy="3086100"/>
          </a:xfrm>
          <a:prstGeom prst="rect">
            <a:avLst/>
          </a:prstGeom>
          <a:ln w="0">
            <a:noFill/>
          </a:ln>
        </p:spPr>
      </p:sp>
      <p:sp>
        <p:nvSpPr>
          <p:cNvPr id="2392"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93" name="PlaceHolder 3"/>
          <p:cNvSpPr>
            <a:spLocks noGrp="1"/>
          </p:cNvSpPr>
          <p:nvPr>
            <p:ph type="sldNum" idx="649"/>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AE6EFDB0-CC71-4806-8CA8-CEE8F8097C36}" type="slidenum">
              <a:rPr lang="de-DE" sz="1200" b="0" strike="noStrike" spc="-1">
                <a:solidFill>
                  <a:srgbClr val="000000"/>
                </a:solidFill>
                <a:latin typeface="Calibri"/>
                <a:ea typeface="+mn-ea"/>
              </a:rPr>
              <a:t>68</a:t>
            </a:fld>
            <a:endParaRPr lang="de-DE" sz="1200" b="0" strike="noStrike" spc="-1">
              <a:solidFill>
                <a:srgbClr val="000000"/>
              </a:solidFill>
              <a:latin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4" name="PlaceHolder 1"/>
          <p:cNvSpPr>
            <a:spLocks noGrp="1" noRot="1" noChangeAspect="1"/>
          </p:cNvSpPr>
          <p:nvPr>
            <p:ph type="sldImg"/>
          </p:nvPr>
        </p:nvSpPr>
        <p:spPr>
          <a:xfrm>
            <a:off x="1371600" y="1143000"/>
            <a:ext cx="4114800" cy="3086100"/>
          </a:xfrm>
          <a:prstGeom prst="rect">
            <a:avLst/>
          </a:prstGeom>
          <a:ln w="0">
            <a:noFill/>
          </a:ln>
        </p:spPr>
      </p:sp>
      <p:sp>
        <p:nvSpPr>
          <p:cNvPr id="239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96" name="PlaceHolder 3"/>
          <p:cNvSpPr>
            <a:spLocks noGrp="1"/>
          </p:cNvSpPr>
          <p:nvPr>
            <p:ph type="sldNum" idx="65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8F33DB38-8B6D-4558-BFD7-A6D21F164B7B}" type="slidenum">
              <a:rPr lang="de-DE" sz="1200" b="0" strike="noStrike" spc="-1">
                <a:solidFill>
                  <a:srgbClr val="000000"/>
                </a:solidFill>
                <a:latin typeface="Calibri"/>
                <a:ea typeface="+mn-ea"/>
              </a:rPr>
              <a:t>69</a:t>
            </a:fld>
            <a:endParaRPr lang="de-DE" sz="1200" b="0" strike="noStrike" spc="-1">
              <a:solidFill>
                <a:srgbClr val="000000"/>
              </a:solidFill>
              <a:latin typeface="Calibri"/>
            </a:endParaRPr>
          </a:p>
        </p:txBody>
      </p:sp>
    </p:spTree>
    <p:extLst>
      <p:ext uri="{BB962C8B-B14F-4D97-AF65-F5344CB8AC3E}">
        <p14:creationId xmlns:p14="http://schemas.microsoft.com/office/powerpoint/2010/main" val="1044563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4" name="PlaceHolder 1"/>
          <p:cNvSpPr>
            <a:spLocks noGrp="1" noRot="1" noChangeAspect="1"/>
          </p:cNvSpPr>
          <p:nvPr>
            <p:ph type="sldImg"/>
          </p:nvPr>
        </p:nvSpPr>
        <p:spPr>
          <a:xfrm>
            <a:off x="1371600" y="1143000"/>
            <a:ext cx="4114800" cy="3086100"/>
          </a:xfrm>
          <a:prstGeom prst="rect">
            <a:avLst/>
          </a:prstGeom>
          <a:ln w="0">
            <a:noFill/>
          </a:ln>
        </p:spPr>
      </p:sp>
      <p:sp>
        <p:nvSpPr>
          <p:cNvPr id="239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96" name="PlaceHolder 3"/>
          <p:cNvSpPr>
            <a:spLocks noGrp="1"/>
          </p:cNvSpPr>
          <p:nvPr>
            <p:ph type="sldNum" idx="65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8F33DB38-8B6D-4558-BFD7-A6D21F164B7B}" type="slidenum">
              <a:rPr lang="de-DE" sz="1200" b="0" strike="noStrike" spc="-1">
                <a:solidFill>
                  <a:srgbClr val="000000"/>
                </a:solidFill>
                <a:latin typeface="Calibri"/>
                <a:ea typeface="+mn-ea"/>
              </a:rPr>
              <a:t>70</a:t>
            </a:fld>
            <a:endParaRPr lang="de-DE" sz="1200" b="0" strike="noStrike" spc="-1">
              <a:solidFill>
                <a:srgbClr val="000000"/>
              </a:solidFill>
              <a:latin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7" name="PlaceHolder 1"/>
          <p:cNvSpPr>
            <a:spLocks noGrp="1" noRot="1" noChangeAspect="1"/>
          </p:cNvSpPr>
          <p:nvPr>
            <p:ph type="sldImg"/>
          </p:nvPr>
        </p:nvSpPr>
        <p:spPr>
          <a:xfrm>
            <a:off x="1371600" y="1143000"/>
            <a:ext cx="4114800" cy="3086100"/>
          </a:xfrm>
          <a:prstGeom prst="rect">
            <a:avLst/>
          </a:prstGeom>
          <a:ln w="0">
            <a:noFill/>
          </a:ln>
        </p:spPr>
      </p:sp>
      <p:sp>
        <p:nvSpPr>
          <p:cNvPr id="2398"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99" name="PlaceHolder 3"/>
          <p:cNvSpPr>
            <a:spLocks noGrp="1"/>
          </p:cNvSpPr>
          <p:nvPr>
            <p:ph type="sldNum" idx="651"/>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0F6B7FDE-AAF4-4871-AFD7-75CF507C7C3D}" type="slidenum">
              <a:rPr lang="de-DE" sz="1200" b="0" strike="noStrike" spc="-1">
                <a:solidFill>
                  <a:srgbClr val="000000"/>
                </a:solidFill>
                <a:latin typeface="Calibri"/>
                <a:ea typeface="+mn-ea"/>
              </a:rPr>
              <a:t>72</a:t>
            </a:fld>
            <a:endParaRPr lang="de-DE" sz="1200" b="0" strike="noStrike" spc="-1">
              <a:solidFill>
                <a:srgbClr val="000000"/>
              </a:solidFill>
              <a:latin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0" name="PlaceHolder 1"/>
          <p:cNvSpPr>
            <a:spLocks noGrp="1" noRot="1" noChangeAspect="1"/>
          </p:cNvSpPr>
          <p:nvPr>
            <p:ph type="sldImg"/>
          </p:nvPr>
        </p:nvSpPr>
        <p:spPr>
          <a:xfrm>
            <a:off x="1371600" y="1143000"/>
            <a:ext cx="4114800" cy="3086100"/>
          </a:xfrm>
          <a:prstGeom prst="rect">
            <a:avLst/>
          </a:prstGeom>
          <a:ln w="0">
            <a:noFill/>
          </a:ln>
        </p:spPr>
      </p:sp>
      <p:sp>
        <p:nvSpPr>
          <p:cNvPr id="2401"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02" name="PlaceHolder 3"/>
          <p:cNvSpPr>
            <a:spLocks noGrp="1"/>
          </p:cNvSpPr>
          <p:nvPr>
            <p:ph type="sldNum" idx="652"/>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F42F674C-09A8-4192-907B-F37951178246}" type="slidenum">
              <a:rPr lang="de-DE" sz="1200" b="0" strike="noStrike" spc="-1">
                <a:solidFill>
                  <a:srgbClr val="000000"/>
                </a:solidFill>
                <a:latin typeface="Calibri"/>
                <a:ea typeface="+mn-ea"/>
              </a:rPr>
              <a:t>74</a:t>
            </a:fld>
            <a:endParaRPr lang="de-DE" sz="1200" b="0" strike="noStrike" spc="-1">
              <a:solidFill>
                <a:srgbClr val="000000"/>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5" name="PlaceHolder 1"/>
          <p:cNvSpPr>
            <a:spLocks noGrp="1" noRot="1" noChangeAspect="1"/>
          </p:cNvSpPr>
          <p:nvPr>
            <p:ph type="sldImg"/>
          </p:nvPr>
        </p:nvSpPr>
        <p:spPr>
          <a:xfrm>
            <a:off x="1371600" y="1143000"/>
            <a:ext cx="4114800" cy="3086100"/>
          </a:xfrm>
          <a:prstGeom prst="rect">
            <a:avLst/>
          </a:prstGeom>
          <a:ln w="0">
            <a:noFill/>
          </a:ln>
        </p:spPr>
      </p:sp>
      <p:sp>
        <p:nvSpPr>
          <p:cNvPr id="232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27" name="PlaceHolder 3"/>
          <p:cNvSpPr>
            <a:spLocks noGrp="1"/>
          </p:cNvSpPr>
          <p:nvPr>
            <p:ph type="sldNum" idx="62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3BAA9D97-AA9E-4871-8AF3-8662D480AA11}" type="slidenum">
              <a:rPr lang="de-DE" sz="1200" b="0" strike="noStrike" spc="-1">
                <a:solidFill>
                  <a:srgbClr val="000000"/>
                </a:solidFill>
                <a:latin typeface="Calibri"/>
                <a:ea typeface="+mn-ea"/>
              </a:rPr>
              <a:t>24</a:t>
            </a:fld>
            <a:endParaRPr lang="de-DE" sz="1200" b="0" strike="noStrike" spc="-1">
              <a:solidFill>
                <a:srgbClr val="000000"/>
              </a:solidFill>
              <a:latin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3" name="PlaceHolder 1"/>
          <p:cNvSpPr>
            <a:spLocks noGrp="1" noRot="1" noChangeAspect="1"/>
          </p:cNvSpPr>
          <p:nvPr>
            <p:ph type="sldImg"/>
          </p:nvPr>
        </p:nvSpPr>
        <p:spPr>
          <a:xfrm>
            <a:off x="1371600" y="1143000"/>
            <a:ext cx="4114800" cy="3086100"/>
          </a:xfrm>
          <a:prstGeom prst="rect">
            <a:avLst/>
          </a:prstGeom>
          <a:ln w="0">
            <a:noFill/>
          </a:ln>
        </p:spPr>
      </p:sp>
      <p:sp>
        <p:nvSpPr>
          <p:cNvPr id="2404"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05" name="PlaceHolder 3"/>
          <p:cNvSpPr>
            <a:spLocks noGrp="1"/>
          </p:cNvSpPr>
          <p:nvPr>
            <p:ph type="sldNum" idx="653"/>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9F8A65D8-5F94-4AB3-9D97-99980EF424DC}" type="slidenum">
              <a:rPr lang="de-DE" sz="1200" b="0" strike="noStrike" spc="-1">
                <a:solidFill>
                  <a:srgbClr val="000000"/>
                </a:solidFill>
                <a:latin typeface="Calibri"/>
                <a:ea typeface="+mn-ea"/>
              </a:rPr>
              <a:t>76</a:t>
            </a:fld>
            <a:endParaRPr lang="de-DE" sz="1200" b="0" strike="noStrike" spc="-1">
              <a:solidFill>
                <a:srgbClr val="000000"/>
              </a:solidFill>
              <a:latin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 name="PlaceHolder 1"/>
          <p:cNvSpPr>
            <a:spLocks noGrp="1" noRot="1" noChangeAspect="1"/>
          </p:cNvSpPr>
          <p:nvPr>
            <p:ph type="sldImg"/>
          </p:nvPr>
        </p:nvSpPr>
        <p:spPr>
          <a:xfrm>
            <a:off x="1371600" y="1143000"/>
            <a:ext cx="4114800" cy="3086100"/>
          </a:xfrm>
          <a:prstGeom prst="rect">
            <a:avLst/>
          </a:prstGeom>
          <a:ln w="0">
            <a:noFill/>
          </a:ln>
        </p:spPr>
      </p:sp>
      <p:sp>
        <p:nvSpPr>
          <p:cNvPr id="2407"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08" name="PlaceHolder 3"/>
          <p:cNvSpPr>
            <a:spLocks noGrp="1"/>
          </p:cNvSpPr>
          <p:nvPr>
            <p:ph type="sldNum" idx="654"/>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26BF5DE9-18B7-49A7-B2AA-270F26899C0C}" type="slidenum">
              <a:rPr lang="de-DE" sz="1200" b="0" strike="noStrike" spc="-1">
                <a:solidFill>
                  <a:srgbClr val="000000"/>
                </a:solidFill>
                <a:latin typeface="Calibri"/>
                <a:ea typeface="+mn-ea"/>
              </a:rPr>
              <a:t>78</a:t>
            </a:fld>
            <a:endParaRPr lang="de-DE" sz="1200" b="0" strike="noStrike" spc="-1">
              <a:solidFill>
                <a:srgbClr val="000000"/>
              </a:solidFill>
              <a:latin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9" name="PlaceHolder 1"/>
          <p:cNvSpPr>
            <a:spLocks noGrp="1" noRot="1" noChangeAspect="1"/>
          </p:cNvSpPr>
          <p:nvPr>
            <p:ph type="sldImg"/>
          </p:nvPr>
        </p:nvSpPr>
        <p:spPr>
          <a:xfrm>
            <a:off x="1371600" y="1143000"/>
            <a:ext cx="4114800" cy="3086100"/>
          </a:xfrm>
          <a:prstGeom prst="rect">
            <a:avLst/>
          </a:prstGeom>
          <a:ln w="0">
            <a:noFill/>
          </a:ln>
        </p:spPr>
      </p:sp>
      <p:sp>
        <p:nvSpPr>
          <p:cNvPr id="2410"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11" name="PlaceHolder 3"/>
          <p:cNvSpPr>
            <a:spLocks noGrp="1"/>
          </p:cNvSpPr>
          <p:nvPr>
            <p:ph type="sldNum" idx="655"/>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BC9E1534-5BC8-4C02-8293-25FFF1838570}" type="slidenum">
              <a:rPr lang="de-DE" sz="1200" b="0" strike="noStrike" spc="-1">
                <a:solidFill>
                  <a:srgbClr val="000000"/>
                </a:solidFill>
                <a:latin typeface="Calibri"/>
                <a:ea typeface="+mn-ea"/>
              </a:rPr>
              <a:t>80</a:t>
            </a:fld>
            <a:endParaRPr lang="de-DE" sz="1200" b="0" strike="noStrike" spc="-1">
              <a:solidFill>
                <a:srgbClr val="000000"/>
              </a:solidFill>
              <a:latin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2" name="PlaceHolder 1"/>
          <p:cNvSpPr>
            <a:spLocks noGrp="1" noRot="1" noChangeAspect="1"/>
          </p:cNvSpPr>
          <p:nvPr>
            <p:ph type="sldImg"/>
          </p:nvPr>
        </p:nvSpPr>
        <p:spPr>
          <a:xfrm>
            <a:off x="1371600" y="1143000"/>
            <a:ext cx="4114800" cy="3086100"/>
          </a:xfrm>
          <a:prstGeom prst="rect">
            <a:avLst/>
          </a:prstGeom>
          <a:ln w="0">
            <a:noFill/>
          </a:ln>
        </p:spPr>
      </p:sp>
      <p:sp>
        <p:nvSpPr>
          <p:cNvPr id="241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14" name="PlaceHolder 3"/>
          <p:cNvSpPr>
            <a:spLocks noGrp="1"/>
          </p:cNvSpPr>
          <p:nvPr>
            <p:ph type="sldNum" idx="65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A5E58B3-15A3-4064-8842-53EC7C42690F}" type="slidenum">
              <a:rPr lang="de-DE" sz="1200" b="0" strike="noStrike" spc="-1">
                <a:solidFill>
                  <a:srgbClr val="000000"/>
                </a:solidFill>
                <a:latin typeface="Calibri"/>
                <a:ea typeface="+mn-ea"/>
              </a:rPr>
              <a:t>82</a:t>
            </a:fld>
            <a:endParaRPr lang="de-DE" sz="1200" b="0" strike="noStrike" spc="-1">
              <a:solidFill>
                <a:srgbClr val="000000"/>
              </a:solidFill>
              <a:latin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5" name="PlaceHolder 1"/>
          <p:cNvSpPr>
            <a:spLocks noGrp="1" noRot="1" noChangeAspect="1"/>
          </p:cNvSpPr>
          <p:nvPr>
            <p:ph type="sldImg"/>
          </p:nvPr>
        </p:nvSpPr>
        <p:spPr>
          <a:xfrm>
            <a:off x="1371600" y="1143000"/>
            <a:ext cx="4114800" cy="3086100"/>
          </a:xfrm>
          <a:prstGeom prst="rect">
            <a:avLst/>
          </a:prstGeom>
          <a:ln w="0">
            <a:noFill/>
          </a:ln>
        </p:spPr>
      </p:sp>
      <p:sp>
        <p:nvSpPr>
          <p:cNvPr id="241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17" name="PlaceHolder 3"/>
          <p:cNvSpPr>
            <a:spLocks noGrp="1"/>
          </p:cNvSpPr>
          <p:nvPr>
            <p:ph type="sldNum" idx="65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36B55CFB-FDE9-424D-B31F-9A7CBC252C59}" type="slidenum">
              <a:rPr lang="de-DE" sz="1200" b="0" strike="noStrike" spc="-1">
                <a:solidFill>
                  <a:srgbClr val="000000"/>
                </a:solidFill>
                <a:latin typeface="Calibri"/>
                <a:ea typeface="+mn-ea"/>
              </a:rPr>
              <a:t>84</a:t>
            </a:fld>
            <a:endParaRPr lang="de-DE" sz="1200" b="0" strike="noStrike" spc="-1">
              <a:solidFill>
                <a:srgbClr val="000000"/>
              </a:solidFill>
              <a:latin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8" name="PlaceHolder 1"/>
          <p:cNvSpPr>
            <a:spLocks noGrp="1" noRot="1" noChangeAspect="1"/>
          </p:cNvSpPr>
          <p:nvPr>
            <p:ph type="sldImg"/>
          </p:nvPr>
        </p:nvSpPr>
        <p:spPr>
          <a:xfrm>
            <a:off x="1371600" y="1143000"/>
            <a:ext cx="4114800" cy="3086100"/>
          </a:xfrm>
          <a:prstGeom prst="rect">
            <a:avLst/>
          </a:prstGeom>
          <a:ln w="0">
            <a:noFill/>
          </a:ln>
        </p:spPr>
      </p:sp>
      <p:sp>
        <p:nvSpPr>
          <p:cNvPr id="241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dirty="0">
                <a:solidFill>
                  <a:srgbClr val="000000"/>
                </a:solidFill>
                <a:latin typeface="Calibri"/>
              </a:rPr>
              <a:t>Welches dieser Symbole repräsentiert die Mutterfirma von WhatsApp? Welche Unterfirmen gehören zu ihr? </a:t>
            </a:r>
            <a:r>
              <a:rPr lang="de-DE" sz="2000" b="0" strike="noStrike" spc="-1" dirty="0" err="1">
                <a:solidFill>
                  <a:srgbClr val="000000"/>
                </a:solidFill>
                <a:latin typeface="Calibri"/>
              </a:rPr>
              <a:t>Meta</a:t>
            </a:r>
            <a:r>
              <a:rPr lang="de-DE" sz="2000" b="0" strike="noStrike" spc="-1" dirty="0">
                <a:solidFill>
                  <a:srgbClr val="000000"/>
                </a:solidFill>
                <a:latin typeface="Calibri"/>
              </a:rPr>
              <a:t> </a:t>
            </a:r>
            <a:r>
              <a:rPr lang="de-DE" sz="2000" b="0" strike="noStrike" spc="-1" dirty="0">
                <a:solidFill>
                  <a:srgbClr val="000000"/>
                </a:solidFill>
                <a:latin typeface="Wingdings"/>
              </a:rPr>
              <a:t></a:t>
            </a:r>
            <a:r>
              <a:rPr lang="de-DE" sz="2000" b="0" strike="noStrike" spc="-1" dirty="0">
                <a:solidFill>
                  <a:srgbClr val="000000"/>
                </a:solidFill>
                <a:latin typeface="Calibri"/>
              </a:rPr>
              <a:t> Instagram, WhatsApp und Facebook</a:t>
            </a:r>
          </a:p>
          <a:p>
            <a:pPr marL="216000" indent="0">
              <a:lnSpc>
                <a:spcPct val="100000"/>
              </a:lnSpc>
              <a:buNone/>
              <a:tabLst>
                <a:tab pos="0" algn="l"/>
              </a:tabLst>
            </a:pPr>
            <a:endParaRPr lang="de-DE" sz="2000" b="0" strike="noStrike" spc="-1" dirty="0">
              <a:solidFill>
                <a:srgbClr val="000000"/>
              </a:solidFill>
              <a:latin typeface="Calibri"/>
            </a:endParaRPr>
          </a:p>
        </p:txBody>
      </p:sp>
      <p:sp>
        <p:nvSpPr>
          <p:cNvPr id="2420" name="PlaceHolder 3"/>
          <p:cNvSpPr>
            <a:spLocks noGrp="1"/>
          </p:cNvSpPr>
          <p:nvPr>
            <p:ph type="sldNum" idx="65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D68AAE3-A2A2-4C1B-895B-F702E5B63AB6}" type="slidenum">
              <a:rPr lang="de-DE" sz="1200" b="0" strike="noStrike" spc="-1">
                <a:solidFill>
                  <a:srgbClr val="000000"/>
                </a:solidFill>
                <a:latin typeface="Calibri"/>
                <a:ea typeface="+mn-ea"/>
              </a:rPr>
              <a:t>91</a:t>
            </a:fld>
            <a:endParaRPr lang="de-DE" sz="1200" b="0" strike="noStrike" spc="-1">
              <a:solidFill>
                <a:srgbClr val="000000"/>
              </a:solidFill>
              <a:latin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1" name="PlaceHolder 1"/>
          <p:cNvSpPr>
            <a:spLocks noGrp="1" noRot="1" noChangeAspect="1"/>
          </p:cNvSpPr>
          <p:nvPr>
            <p:ph type="sldImg"/>
          </p:nvPr>
        </p:nvSpPr>
        <p:spPr>
          <a:xfrm>
            <a:off x="1371600" y="1143000"/>
            <a:ext cx="4114800" cy="3086100"/>
          </a:xfrm>
          <a:prstGeom prst="rect">
            <a:avLst/>
          </a:prstGeom>
          <a:ln w="0">
            <a:noFill/>
          </a:ln>
        </p:spPr>
      </p:sp>
      <p:sp>
        <p:nvSpPr>
          <p:cNvPr id="2422"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dirty="0" err="1">
                <a:solidFill>
                  <a:srgbClr val="000000"/>
                </a:solidFill>
                <a:latin typeface="Calibri"/>
              </a:rPr>
              <a:t>Meta</a:t>
            </a:r>
            <a:r>
              <a:rPr lang="de-DE" sz="2000" b="0" strike="noStrike" spc="-1" dirty="0">
                <a:solidFill>
                  <a:srgbClr val="000000"/>
                </a:solidFill>
                <a:latin typeface="Calibri"/>
              </a:rPr>
              <a:t> </a:t>
            </a:r>
            <a:r>
              <a:rPr lang="de-DE" sz="2000" b="0" strike="noStrike" spc="-1" dirty="0">
                <a:solidFill>
                  <a:srgbClr val="000000"/>
                </a:solidFill>
                <a:latin typeface="Wingdings"/>
              </a:rPr>
              <a:t></a:t>
            </a:r>
            <a:r>
              <a:rPr lang="de-DE" sz="2000" b="0" strike="noStrike" spc="-1" dirty="0">
                <a:solidFill>
                  <a:srgbClr val="000000"/>
                </a:solidFill>
                <a:latin typeface="Calibri"/>
              </a:rPr>
              <a:t> Instagram, WhatsApp und Facebook</a:t>
            </a:r>
          </a:p>
          <a:p>
            <a:pPr marL="216000" indent="0">
              <a:lnSpc>
                <a:spcPct val="100000"/>
              </a:lnSpc>
              <a:buNone/>
              <a:tabLst>
                <a:tab pos="0" algn="l"/>
              </a:tabLst>
            </a:pPr>
            <a:endParaRPr lang="de-DE" sz="2000" b="0" strike="noStrike" spc="-1" dirty="0">
              <a:solidFill>
                <a:srgbClr val="000000"/>
              </a:solidFill>
              <a:latin typeface="Calibri"/>
            </a:endParaRPr>
          </a:p>
        </p:txBody>
      </p:sp>
      <p:sp>
        <p:nvSpPr>
          <p:cNvPr id="2423" name="PlaceHolder 3"/>
          <p:cNvSpPr>
            <a:spLocks noGrp="1"/>
          </p:cNvSpPr>
          <p:nvPr>
            <p:ph type="sldNum" idx="659"/>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2462779E-A056-4B8B-9009-DC7089A94B22}" type="slidenum">
              <a:rPr lang="de-DE" sz="1200" b="0" strike="noStrike" spc="-1">
                <a:solidFill>
                  <a:srgbClr val="000000"/>
                </a:solidFill>
                <a:latin typeface="Calibri"/>
                <a:ea typeface="+mn-ea"/>
              </a:rPr>
              <a:t>92</a:t>
            </a:fld>
            <a:endParaRPr lang="de-DE" sz="1200" b="0" strike="noStrike" spc="-1">
              <a:solidFill>
                <a:srgbClr val="000000"/>
              </a:solidFill>
              <a:latin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4" name="PlaceHolder 1"/>
          <p:cNvSpPr>
            <a:spLocks noGrp="1" noRot="1" noChangeAspect="1"/>
          </p:cNvSpPr>
          <p:nvPr>
            <p:ph type="sldImg"/>
          </p:nvPr>
        </p:nvSpPr>
        <p:spPr>
          <a:xfrm>
            <a:off x="1371600" y="1143000"/>
            <a:ext cx="4114800" cy="3086100"/>
          </a:xfrm>
          <a:prstGeom prst="rect">
            <a:avLst/>
          </a:prstGeom>
          <a:ln w="0">
            <a:noFill/>
          </a:ln>
        </p:spPr>
      </p:sp>
      <p:sp>
        <p:nvSpPr>
          <p:cNvPr id="242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dirty="0">
                <a:solidFill>
                  <a:srgbClr val="000000"/>
                </a:solidFill>
                <a:latin typeface="Calibri"/>
              </a:rPr>
              <a:t>Erste Ideen sammeln, Antwort offen halten</a:t>
            </a:r>
          </a:p>
          <a:p>
            <a:pPr marL="216000" indent="0">
              <a:lnSpc>
                <a:spcPct val="100000"/>
              </a:lnSpc>
              <a:buNone/>
              <a:tabLst>
                <a:tab pos="0" algn="l"/>
              </a:tabLst>
            </a:pPr>
            <a:r>
              <a:rPr lang="de-DE" sz="2000" b="0" strike="noStrike" spc="-1" dirty="0">
                <a:solidFill>
                  <a:srgbClr val="000000"/>
                </a:solidFill>
                <a:latin typeface="Calibri"/>
              </a:rPr>
              <a:t>Antworten sammeln auf den Folien</a:t>
            </a:r>
          </a:p>
          <a:p>
            <a:pPr marL="216000" indent="0">
              <a:lnSpc>
                <a:spcPct val="100000"/>
              </a:lnSpc>
              <a:buNone/>
              <a:tabLst>
                <a:tab pos="0" algn="l"/>
              </a:tabLst>
            </a:pPr>
            <a:r>
              <a:rPr lang="de-DE" sz="2000" b="0" strike="noStrike" spc="-1" dirty="0">
                <a:solidFill>
                  <a:srgbClr val="000000"/>
                </a:solidFill>
                <a:latin typeface="Calibri"/>
              </a:rPr>
              <a:t>Überleitung: Um das beantworten zu können müssen wir herausfinden, wie </a:t>
            </a:r>
            <a:r>
              <a:rPr lang="de-DE" sz="2000" b="0" strike="noStrike" spc="-1" dirty="0" err="1">
                <a:solidFill>
                  <a:srgbClr val="000000"/>
                </a:solidFill>
                <a:latin typeface="Calibri"/>
              </a:rPr>
              <a:t>Meta</a:t>
            </a:r>
            <a:r>
              <a:rPr lang="de-DE" sz="2000" b="0" strike="noStrike" spc="-1" dirty="0">
                <a:solidFill>
                  <a:srgbClr val="000000"/>
                </a:solidFill>
                <a:latin typeface="Calibri"/>
              </a:rPr>
              <a:t> Geld verdient </a:t>
            </a:r>
            <a:r>
              <a:rPr lang="de-DE" sz="2000" b="0" strike="noStrike" spc="-1" dirty="0">
                <a:solidFill>
                  <a:srgbClr val="000000"/>
                </a:solidFill>
                <a:latin typeface="Wingdings"/>
              </a:rPr>
              <a:t></a:t>
            </a:r>
            <a:r>
              <a:rPr lang="de-DE" sz="2000" b="0" strike="noStrike" spc="-1" dirty="0">
                <a:solidFill>
                  <a:srgbClr val="000000"/>
                </a:solidFill>
                <a:latin typeface="Calibri"/>
              </a:rPr>
              <a:t> Geschäftsmodell</a:t>
            </a:r>
          </a:p>
          <a:p>
            <a:pPr marL="216000" indent="0">
              <a:lnSpc>
                <a:spcPct val="100000"/>
              </a:lnSpc>
              <a:buNone/>
              <a:tabLst>
                <a:tab pos="0" algn="l"/>
              </a:tabLst>
            </a:pPr>
            <a:endParaRPr lang="de-DE" sz="2000" b="0" strike="noStrike" spc="-1" dirty="0">
              <a:solidFill>
                <a:srgbClr val="000000"/>
              </a:solidFill>
              <a:latin typeface="Calibri"/>
            </a:endParaRPr>
          </a:p>
        </p:txBody>
      </p:sp>
      <p:sp>
        <p:nvSpPr>
          <p:cNvPr id="2426" name="PlaceHolder 3"/>
          <p:cNvSpPr>
            <a:spLocks noGrp="1"/>
          </p:cNvSpPr>
          <p:nvPr>
            <p:ph type="sldNum" idx="66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03D018E9-225F-49A7-A68C-22FE77A1284B}" type="slidenum">
              <a:rPr lang="de-DE" sz="1200" b="0" strike="noStrike" spc="-1">
                <a:solidFill>
                  <a:srgbClr val="000000"/>
                </a:solidFill>
                <a:latin typeface="Calibri"/>
                <a:ea typeface="+mn-ea"/>
              </a:rPr>
              <a:t>93</a:t>
            </a:fld>
            <a:endParaRPr lang="de-DE" sz="1200" b="0" strike="noStrike" spc="-1">
              <a:solidFill>
                <a:srgbClr val="000000"/>
              </a:solidFill>
              <a:latin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 name="PlaceHolder 1"/>
          <p:cNvSpPr>
            <a:spLocks noGrp="1" noRot="1" noChangeAspect="1"/>
          </p:cNvSpPr>
          <p:nvPr>
            <p:ph type="sldImg"/>
          </p:nvPr>
        </p:nvSpPr>
        <p:spPr>
          <a:xfrm>
            <a:off x="1371600" y="1143000"/>
            <a:ext cx="4114800" cy="3086100"/>
          </a:xfrm>
          <a:prstGeom prst="rect">
            <a:avLst/>
          </a:prstGeom>
          <a:ln w="0">
            <a:noFill/>
          </a:ln>
        </p:spPr>
      </p:sp>
      <p:sp>
        <p:nvSpPr>
          <p:cNvPr id="2428"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Schaubild erklären lassen.</a:t>
            </a:r>
          </a:p>
          <a:p>
            <a:pPr marL="216000" indent="0">
              <a:lnSpc>
                <a:spcPct val="100000"/>
              </a:lnSpc>
              <a:buNone/>
              <a:tabLst>
                <a:tab pos="0" algn="l"/>
              </a:tabLst>
            </a:pPr>
            <a:r>
              <a:rPr lang="de-DE" sz="2000" b="0" strike="noStrike" spc="-1">
                <a:solidFill>
                  <a:srgbClr val="000000"/>
                </a:solidFill>
                <a:latin typeface="Calibri"/>
              </a:rPr>
              <a:t>Kennt ihr bestimmte Firmen und deren dazugehöriges Geschäftsmodell?</a:t>
            </a:r>
          </a:p>
          <a:p>
            <a:pPr marL="216000" indent="0">
              <a:lnSpc>
                <a:spcPct val="100000"/>
              </a:lnSpc>
              <a:buNone/>
              <a:tabLst>
                <a:tab pos="0" algn="l"/>
              </a:tabLst>
            </a:pPr>
            <a:endParaRPr lang="de-DE" sz="2000" b="0" strike="noStrike" spc="-1">
              <a:solidFill>
                <a:srgbClr val="000000"/>
              </a:solidFill>
              <a:latin typeface="Calibri"/>
            </a:endParaRPr>
          </a:p>
        </p:txBody>
      </p:sp>
      <p:sp>
        <p:nvSpPr>
          <p:cNvPr id="2429" name="PlaceHolder 3"/>
          <p:cNvSpPr>
            <a:spLocks noGrp="1"/>
          </p:cNvSpPr>
          <p:nvPr>
            <p:ph type="sldNum" idx="661"/>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632C09C1-356B-470D-9D9C-7F3611976725}" type="slidenum">
              <a:rPr lang="de-DE" sz="1200" b="0" strike="noStrike" spc="-1">
                <a:solidFill>
                  <a:srgbClr val="000000"/>
                </a:solidFill>
                <a:latin typeface="Calibri"/>
                <a:ea typeface="+mn-ea"/>
              </a:rPr>
              <a:t>94</a:t>
            </a:fld>
            <a:endParaRPr lang="de-DE" sz="1200" b="0" strike="noStrike" spc="-1">
              <a:solidFill>
                <a:srgbClr val="000000"/>
              </a:solidFill>
              <a:latin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0" name="PlaceHolder 1"/>
          <p:cNvSpPr>
            <a:spLocks noGrp="1" noRot="1" noChangeAspect="1"/>
          </p:cNvSpPr>
          <p:nvPr>
            <p:ph type="sldImg"/>
          </p:nvPr>
        </p:nvSpPr>
        <p:spPr>
          <a:xfrm>
            <a:off x="1371600" y="1143000"/>
            <a:ext cx="4114800" cy="3086100"/>
          </a:xfrm>
          <a:prstGeom prst="rect">
            <a:avLst/>
          </a:prstGeom>
          <a:ln w="0">
            <a:noFill/>
          </a:ln>
        </p:spPr>
      </p:sp>
      <p:sp>
        <p:nvSpPr>
          <p:cNvPr id="2431"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Abstimmungsergebnisse auf der Folie visualisieren </a:t>
            </a:r>
          </a:p>
          <a:p>
            <a:pPr marL="216000" indent="0">
              <a:lnSpc>
                <a:spcPct val="100000"/>
              </a:lnSpc>
              <a:buNone/>
              <a:tabLst>
                <a:tab pos="0" algn="l"/>
              </a:tabLst>
            </a:pPr>
            <a:endParaRPr lang="de-DE" sz="2000" b="0" strike="noStrike" spc="-1">
              <a:solidFill>
                <a:srgbClr val="000000"/>
              </a:solidFill>
              <a:latin typeface="Calibri"/>
            </a:endParaRPr>
          </a:p>
        </p:txBody>
      </p:sp>
      <p:sp>
        <p:nvSpPr>
          <p:cNvPr id="2432" name="PlaceHolder 3"/>
          <p:cNvSpPr>
            <a:spLocks noGrp="1"/>
          </p:cNvSpPr>
          <p:nvPr>
            <p:ph type="sldNum" idx="662"/>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AAB36C3-7A2B-45A2-83DB-D92F10518376}" type="slidenum">
              <a:rPr lang="de-DE" sz="1200" b="0" strike="noStrike" spc="-1">
                <a:solidFill>
                  <a:srgbClr val="000000"/>
                </a:solidFill>
                <a:latin typeface="Calibri"/>
                <a:ea typeface="+mn-ea"/>
              </a:rPr>
              <a:t>95</a:t>
            </a:fld>
            <a:endParaRPr lang="de-DE" sz="1200" b="0" strike="noStrike" spc="-1">
              <a:solidFill>
                <a:srgbClr val="000000"/>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8" name="PlaceHolder 1"/>
          <p:cNvSpPr>
            <a:spLocks noGrp="1" noRot="1" noChangeAspect="1"/>
          </p:cNvSpPr>
          <p:nvPr>
            <p:ph type="sldImg"/>
          </p:nvPr>
        </p:nvSpPr>
        <p:spPr>
          <a:xfrm>
            <a:off x="1371600" y="1143000"/>
            <a:ext cx="4114800" cy="3086100"/>
          </a:xfrm>
          <a:prstGeom prst="rect">
            <a:avLst/>
          </a:prstGeom>
          <a:ln w="0">
            <a:noFill/>
          </a:ln>
        </p:spPr>
      </p:sp>
      <p:sp>
        <p:nvSpPr>
          <p:cNvPr id="232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30" name="PlaceHolder 3"/>
          <p:cNvSpPr>
            <a:spLocks noGrp="1"/>
          </p:cNvSpPr>
          <p:nvPr>
            <p:ph type="sldNum" idx="62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79DC546E-B746-4CC0-9445-7C244229E4FE}" type="slidenum">
              <a:rPr lang="de-DE" sz="1200" b="0" strike="noStrike" spc="-1">
                <a:solidFill>
                  <a:srgbClr val="000000"/>
                </a:solidFill>
                <a:latin typeface="Calibri"/>
                <a:ea typeface="+mn-ea"/>
              </a:rPr>
              <a:t>26</a:t>
            </a:fld>
            <a:endParaRPr lang="de-DE" sz="1200" b="0" strike="noStrike" spc="-1">
              <a:solidFill>
                <a:srgbClr val="000000"/>
              </a:solidFill>
              <a:latin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3" name="PlaceHolder 1"/>
          <p:cNvSpPr>
            <a:spLocks noGrp="1" noRot="1" noChangeAspect="1"/>
          </p:cNvSpPr>
          <p:nvPr>
            <p:ph type="sldImg"/>
          </p:nvPr>
        </p:nvSpPr>
        <p:spPr>
          <a:xfrm>
            <a:off x="1371600" y="1143000"/>
            <a:ext cx="4114800" cy="3086100"/>
          </a:xfrm>
          <a:prstGeom prst="rect">
            <a:avLst/>
          </a:prstGeom>
          <a:ln w="0">
            <a:noFill/>
          </a:ln>
        </p:spPr>
      </p:sp>
      <p:sp>
        <p:nvSpPr>
          <p:cNvPr id="2434"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Unterschied Werbung – Werbeplatz thematisieren</a:t>
            </a:r>
          </a:p>
          <a:p>
            <a:pPr marL="216000" indent="0">
              <a:lnSpc>
                <a:spcPct val="100000"/>
              </a:lnSpc>
              <a:buNone/>
              <a:tabLst>
                <a:tab pos="0" algn="l"/>
              </a:tabLst>
            </a:pPr>
            <a:endParaRPr lang="de-DE" sz="2000" b="0" strike="noStrike" spc="-1">
              <a:solidFill>
                <a:srgbClr val="000000"/>
              </a:solidFill>
              <a:latin typeface="Calibri"/>
            </a:endParaRPr>
          </a:p>
        </p:txBody>
      </p:sp>
      <p:sp>
        <p:nvSpPr>
          <p:cNvPr id="2435" name="PlaceHolder 3"/>
          <p:cNvSpPr>
            <a:spLocks noGrp="1"/>
          </p:cNvSpPr>
          <p:nvPr>
            <p:ph type="sldNum" idx="663"/>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F2BAB30-3E9C-4FDF-8F1D-2715B1FB1686}" type="slidenum">
              <a:rPr lang="de-DE" sz="1200" b="0" strike="noStrike" spc="-1">
                <a:solidFill>
                  <a:srgbClr val="000000"/>
                </a:solidFill>
                <a:latin typeface="Calibri"/>
                <a:ea typeface="+mn-ea"/>
              </a:rPr>
              <a:t>96</a:t>
            </a:fld>
            <a:endParaRPr lang="de-DE" sz="1200" b="0" strike="noStrike" spc="-1">
              <a:solidFill>
                <a:srgbClr val="000000"/>
              </a:solidFill>
              <a:latin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6" name="PlaceHolder 1"/>
          <p:cNvSpPr>
            <a:spLocks noGrp="1" noRot="1" noChangeAspect="1"/>
          </p:cNvSpPr>
          <p:nvPr>
            <p:ph type="sldImg"/>
          </p:nvPr>
        </p:nvSpPr>
        <p:spPr>
          <a:xfrm>
            <a:off x="1371600" y="1143000"/>
            <a:ext cx="4114800" cy="3086100"/>
          </a:xfrm>
          <a:prstGeom prst="rect">
            <a:avLst/>
          </a:prstGeom>
          <a:ln w="0">
            <a:noFill/>
          </a:ln>
        </p:spPr>
      </p:sp>
      <p:sp>
        <p:nvSpPr>
          <p:cNvPr id="2437"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Schaubild erklären lassen. </a:t>
            </a:r>
          </a:p>
          <a:p>
            <a:pPr marL="216000" indent="0">
              <a:lnSpc>
                <a:spcPct val="100000"/>
              </a:lnSpc>
              <a:buNone/>
              <a:tabLst>
                <a:tab pos="0" algn="l"/>
              </a:tabLst>
            </a:pPr>
            <a:r>
              <a:rPr lang="de-DE" sz="2000" b="0" strike="noStrike" spc="-1">
                <a:solidFill>
                  <a:srgbClr val="000000"/>
                </a:solidFill>
                <a:latin typeface="Calibri"/>
              </a:rPr>
              <a:t>Mögliche Fragen: Für was stehen die Symbole</a:t>
            </a:r>
          </a:p>
          <a:p>
            <a:pPr marL="216000" indent="0">
              <a:lnSpc>
                <a:spcPct val="100000"/>
              </a:lnSpc>
              <a:buNone/>
              <a:tabLst>
                <a:tab pos="0" algn="l"/>
              </a:tabLst>
            </a:pPr>
            <a:endParaRPr lang="de-DE" sz="2000" b="0" strike="noStrike" spc="-1">
              <a:solidFill>
                <a:srgbClr val="000000"/>
              </a:solidFill>
              <a:latin typeface="Calibri"/>
            </a:endParaRPr>
          </a:p>
        </p:txBody>
      </p:sp>
      <p:sp>
        <p:nvSpPr>
          <p:cNvPr id="2438" name="PlaceHolder 3"/>
          <p:cNvSpPr>
            <a:spLocks noGrp="1"/>
          </p:cNvSpPr>
          <p:nvPr>
            <p:ph type="sldNum" idx="664"/>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3A6BCE8B-97F5-43AC-BBA0-6A660E675CAB}" type="slidenum">
              <a:rPr lang="de-DE" sz="1200" b="0" strike="noStrike" spc="-1">
                <a:solidFill>
                  <a:srgbClr val="000000"/>
                </a:solidFill>
                <a:latin typeface="Calibri"/>
                <a:ea typeface="+mn-ea"/>
              </a:rPr>
              <a:t>97</a:t>
            </a:fld>
            <a:endParaRPr lang="de-DE" sz="1200" b="0" strike="noStrike" spc="-1">
              <a:solidFill>
                <a:srgbClr val="000000"/>
              </a:solidFill>
              <a:latin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9" name="PlaceHolder 1"/>
          <p:cNvSpPr>
            <a:spLocks noGrp="1" noRot="1" noChangeAspect="1"/>
          </p:cNvSpPr>
          <p:nvPr>
            <p:ph type="sldImg"/>
          </p:nvPr>
        </p:nvSpPr>
        <p:spPr>
          <a:xfrm>
            <a:off x="1371600" y="1143000"/>
            <a:ext cx="4114800" cy="3086100"/>
          </a:xfrm>
          <a:prstGeom prst="rect">
            <a:avLst/>
          </a:prstGeom>
          <a:ln w="0">
            <a:noFill/>
          </a:ln>
        </p:spPr>
      </p:sp>
      <p:sp>
        <p:nvSpPr>
          <p:cNvPr id="2440"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41" name="PlaceHolder 3"/>
          <p:cNvSpPr>
            <a:spLocks noGrp="1"/>
          </p:cNvSpPr>
          <p:nvPr>
            <p:ph type="sldNum" idx="665"/>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E303802E-7C19-4CD1-8944-978173CA7B79}" type="slidenum">
              <a:rPr lang="de-DE" sz="1200" b="0" strike="noStrike" spc="-1">
                <a:solidFill>
                  <a:srgbClr val="000000"/>
                </a:solidFill>
                <a:latin typeface="Calibri"/>
                <a:ea typeface="+mn-ea"/>
              </a:rPr>
              <a:t>98</a:t>
            </a:fld>
            <a:endParaRPr lang="de-DE" sz="1200" b="0" strike="noStrike" spc="-1">
              <a:solidFill>
                <a:srgbClr val="000000"/>
              </a:solidFill>
              <a:latin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2" name="PlaceHolder 1"/>
          <p:cNvSpPr>
            <a:spLocks noGrp="1" noRot="1" noChangeAspect="1"/>
          </p:cNvSpPr>
          <p:nvPr>
            <p:ph type="sldImg"/>
          </p:nvPr>
        </p:nvSpPr>
        <p:spPr>
          <a:xfrm>
            <a:off x="1371600" y="1143000"/>
            <a:ext cx="4114800" cy="3086100"/>
          </a:xfrm>
          <a:prstGeom prst="rect">
            <a:avLst/>
          </a:prstGeom>
          <a:ln w="0">
            <a:noFill/>
          </a:ln>
        </p:spPr>
      </p:sp>
      <p:sp>
        <p:nvSpPr>
          <p:cNvPr id="244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Quelle: https://de.statista.com/statistik/daten/studie/217061/umfrage/umsatz-gewinn-von-facebook-weltweit/</a:t>
            </a:r>
          </a:p>
          <a:p>
            <a:pPr marL="216000" indent="0">
              <a:lnSpc>
                <a:spcPct val="100000"/>
              </a:lnSpc>
              <a:buNone/>
              <a:tabLst>
                <a:tab pos="0" algn="l"/>
              </a:tabLst>
            </a:pPr>
            <a:endParaRPr lang="de-DE" sz="2000" b="0" strike="noStrike" spc="-1">
              <a:solidFill>
                <a:srgbClr val="000000"/>
              </a:solidFill>
              <a:latin typeface="Calibri"/>
            </a:endParaRPr>
          </a:p>
        </p:txBody>
      </p:sp>
      <p:sp>
        <p:nvSpPr>
          <p:cNvPr id="2444" name="PlaceHolder 3"/>
          <p:cNvSpPr>
            <a:spLocks noGrp="1"/>
          </p:cNvSpPr>
          <p:nvPr>
            <p:ph type="sldNum" idx="66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909C8A59-5E8E-42CC-B25B-781884F04447}" type="slidenum">
              <a:rPr lang="de-DE" sz="1200" b="0" strike="noStrike" spc="-1">
                <a:solidFill>
                  <a:srgbClr val="000000"/>
                </a:solidFill>
                <a:latin typeface="Calibri"/>
                <a:ea typeface="+mn-ea"/>
              </a:rPr>
              <a:t>99</a:t>
            </a:fld>
            <a:endParaRPr lang="de-DE" sz="1200" b="0" strike="noStrike" spc="-1">
              <a:solidFill>
                <a:srgbClr val="000000"/>
              </a:solidFill>
              <a:latin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5" name="PlaceHolder 1"/>
          <p:cNvSpPr>
            <a:spLocks noGrp="1" noRot="1" noChangeAspect="1"/>
          </p:cNvSpPr>
          <p:nvPr>
            <p:ph type="sldImg"/>
          </p:nvPr>
        </p:nvSpPr>
        <p:spPr>
          <a:xfrm>
            <a:off x="1371600" y="1143000"/>
            <a:ext cx="4114800" cy="3086100"/>
          </a:xfrm>
          <a:prstGeom prst="rect">
            <a:avLst/>
          </a:prstGeom>
          <a:ln w="0">
            <a:noFill/>
          </a:ln>
        </p:spPr>
      </p:sp>
      <p:sp>
        <p:nvSpPr>
          <p:cNvPr id="244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47" name="PlaceHolder 3"/>
          <p:cNvSpPr>
            <a:spLocks noGrp="1"/>
          </p:cNvSpPr>
          <p:nvPr>
            <p:ph type="sldNum" idx="66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BB64A134-28CB-465C-88D8-810D4B3C7FA6}" type="slidenum">
              <a:rPr lang="de-DE" sz="1200" b="0" strike="noStrike" spc="-1">
                <a:solidFill>
                  <a:srgbClr val="000000"/>
                </a:solidFill>
                <a:latin typeface="Calibri"/>
                <a:ea typeface="+mn-ea"/>
              </a:rPr>
              <a:t>100</a:t>
            </a:fld>
            <a:endParaRPr lang="de-DE" sz="1200" b="0" strike="noStrike" spc="-1">
              <a:solidFill>
                <a:srgbClr val="000000"/>
              </a:solidFill>
              <a:latin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8" name="PlaceHolder 1"/>
          <p:cNvSpPr>
            <a:spLocks noGrp="1" noRot="1" noChangeAspect="1"/>
          </p:cNvSpPr>
          <p:nvPr>
            <p:ph type="sldImg"/>
          </p:nvPr>
        </p:nvSpPr>
        <p:spPr>
          <a:xfrm>
            <a:off x="1371600" y="1143000"/>
            <a:ext cx="4114800" cy="3086100"/>
          </a:xfrm>
          <a:prstGeom prst="rect">
            <a:avLst/>
          </a:prstGeom>
          <a:ln w="0">
            <a:noFill/>
          </a:ln>
        </p:spPr>
      </p:sp>
      <p:sp>
        <p:nvSpPr>
          <p:cNvPr id="244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Quelle: https://de.statista.com/statistik/daten/studie/1100687/umfrage/umsaetze-mit-fernsehwerbung-weltweit/</a:t>
            </a:r>
          </a:p>
          <a:p>
            <a:pPr marL="216000" indent="0">
              <a:lnSpc>
                <a:spcPct val="100000"/>
              </a:lnSpc>
              <a:buNone/>
              <a:tabLst>
                <a:tab pos="0" algn="l"/>
              </a:tabLst>
            </a:pPr>
            <a:endParaRPr lang="de-DE" sz="2000" b="0" strike="noStrike" spc="-1">
              <a:solidFill>
                <a:srgbClr val="000000"/>
              </a:solidFill>
              <a:latin typeface="Calibri"/>
            </a:endParaRPr>
          </a:p>
        </p:txBody>
      </p:sp>
      <p:sp>
        <p:nvSpPr>
          <p:cNvPr id="2450" name="PlaceHolder 3"/>
          <p:cNvSpPr>
            <a:spLocks noGrp="1"/>
          </p:cNvSpPr>
          <p:nvPr>
            <p:ph type="sldNum" idx="66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50ED41CC-9493-4456-A46C-D20DE1922FFF}" type="slidenum">
              <a:rPr lang="de-DE" sz="1200" b="0" strike="noStrike" spc="-1">
                <a:solidFill>
                  <a:srgbClr val="000000"/>
                </a:solidFill>
                <a:latin typeface="Calibri"/>
                <a:ea typeface="+mn-ea"/>
              </a:rPr>
              <a:t>101</a:t>
            </a:fld>
            <a:endParaRPr lang="de-DE" sz="1200" b="0" strike="noStrike" spc="-1">
              <a:solidFill>
                <a:srgbClr val="000000"/>
              </a:solidFill>
              <a:latin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1" name="PlaceHolder 1"/>
          <p:cNvSpPr>
            <a:spLocks noGrp="1" noRot="1" noChangeAspect="1"/>
          </p:cNvSpPr>
          <p:nvPr>
            <p:ph type="sldImg"/>
          </p:nvPr>
        </p:nvSpPr>
        <p:spPr>
          <a:xfrm>
            <a:off x="1371600" y="1143000"/>
            <a:ext cx="4114800" cy="3086100"/>
          </a:xfrm>
          <a:prstGeom prst="rect">
            <a:avLst/>
          </a:prstGeom>
          <a:ln w="0">
            <a:noFill/>
          </a:ln>
        </p:spPr>
      </p:sp>
      <p:sp>
        <p:nvSpPr>
          <p:cNvPr id="2452"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53" name="PlaceHolder 3"/>
          <p:cNvSpPr>
            <a:spLocks noGrp="1"/>
          </p:cNvSpPr>
          <p:nvPr>
            <p:ph type="sldNum" idx="669"/>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4B1CEB05-BE67-4B1B-862E-8ADCC5D0E279}" type="slidenum">
              <a:rPr lang="de-DE" sz="1200" b="0" strike="noStrike" spc="-1">
                <a:solidFill>
                  <a:srgbClr val="000000"/>
                </a:solidFill>
                <a:latin typeface="Calibri"/>
                <a:ea typeface="+mn-ea"/>
              </a:rPr>
              <a:t>102</a:t>
            </a:fld>
            <a:endParaRPr lang="de-DE" sz="1200" b="0" strike="noStrike" spc="-1">
              <a:solidFill>
                <a:srgbClr val="000000"/>
              </a:solidFill>
              <a:latin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4" name="PlaceHolder 1"/>
          <p:cNvSpPr>
            <a:spLocks noGrp="1" noRot="1" noChangeAspect="1"/>
          </p:cNvSpPr>
          <p:nvPr>
            <p:ph type="sldImg"/>
          </p:nvPr>
        </p:nvSpPr>
        <p:spPr>
          <a:xfrm>
            <a:off x="1371600" y="1143000"/>
            <a:ext cx="4114800" cy="3086100"/>
          </a:xfrm>
          <a:prstGeom prst="rect">
            <a:avLst/>
          </a:prstGeom>
          <a:ln w="0">
            <a:noFill/>
          </a:ln>
        </p:spPr>
      </p:sp>
      <p:sp>
        <p:nvSpPr>
          <p:cNvPr id="245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Quelle: </a:t>
            </a:r>
            <a:r>
              <a:rPr lang="de-DE" sz="1200" b="0" u="sng" strike="noStrike" spc="-1">
                <a:solidFill>
                  <a:srgbClr val="000000"/>
                </a:solidFill>
                <a:uFillTx/>
                <a:latin typeface="AppleSystemUIFont, serif"/>
              </a:rPr>
              <a:t>https://de.statista.com/statistik/daten/studie/235157/umfrage/kennzahlen-von-porsche/</a:t>
            </a:r>
            <a:endParaRPr lang="de-DE" sz="1200" b="0" strike="noStrike" spc="-1">
              <a:solidFill>
                <a:srgbClr val="000000"/>
              </a:solidFill>
              <a:latin typeface="Calibri"/>
            </a:endParaRPr>
          </a:p>
          <a:p>
            <a:pPr marL="216000" indent="0">
              <a:lnSpc>
                <a:spcPct val="100000"/>
              </a:lnSpc>
              <a:buNone/>
              <a:tabLst>
                <a:tab pos="0" algn="l"/>
              </a:tabLst>
            </a:pPr>
            <a:endParaRPr lang="de-DE" sz="1200" b="0" strike="noStrike" spc="-1">
              <a:solidFill>
                <a:srgbClr val="000000"/>
              </a:solidFill>
              <a:latin typeface="Calibri"/>
            </a:endParaRPr>
          </a:p>
          <a:p>
            <a:pPr marL="216000" indent="0">
              <a:lnSpc>
                <a:spcPct val="100000"/>
              </a:lnSpc>
              <a:buNone/>
              <a:tabLst>
                <a:tab pos="0" algn="l"/>
              </a:tabLst>
            </a:pPr>
            <a:endParaRPr lang="de-DE" sz="1200" b="0" strike="noStrike" spc="-1">
              <a:solidFill>
                <a:srgbClr val="000000"/>
              </a:solidFill>
              <a:latin typeface="Calibri"/>
            </a:endParaRPr>
          </a:p>
        </p:txBody>
      </p:sp>
      <p:sp>
        <p:nvSpPr>
          <p:cNvPr id="2456" name="PlaceHolder 3"/>
          <p:cNvSpPr>
            <a:spLocks noGrp="1"/>
          </p:cNvSpPr>
          <p:nvPr>
            <p:ph type="sldNum" idx="67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5B556D29-E2EA-4530-AB27-3FD77DC0A96A}" type="slidenum">
              <a:rPr lang="de-DE" sz="1200" b="0" strike="noStrike" spc="-1">
                <a:solidFill>
                  <a:srgbClr val="000000"/>
                </a:solidFill>
                <a:latin typeface="Calibri"/>
                <a:ea typeface="+mn-ea"/>
              </a:rPr>
              <a:t>103</a:t>
            </a:fld>
            <a:endParaRPr lang="de-DE" sz="1200" b="0" strike="noStrike" spc="-1">
              <a:solidFill>
                <a:srgbClr val="000000"/>
              </a:solidFill>
              <a:latin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 name="PlaceHolder 1"/>
          <p:cNvSpPr>
            <a:spLocks noGrp="1" noRot="1" noChangeAspect="1"/>
          </p:cNvSpPr>
          <p:nvPr>
            <p:ph type="sldImg"/>
          </p:nvPr>
        </p:nvSpPr>
        <p:spPr>
          <a:xfrm>
            <a:off x="1371600" y="1143000"/>
            <a:ext cx="4114800" cy="3086100"/>
          </a:xfrm>
          <a:prstGeom prst="rect">
            <a:avLst/>
          </a:prstGeom>
          <a:ln w="0">
            <a:noFill/>
          </a:ln>
        </p:spPr>
      </p:sp>
      <p:sp>
        <p:nvSpPr>
          <p:cNvPr id="2458"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59" name="PlaceHolder 3"/>
          <p:cNvSpPr>
            <a:spLocks noGrp="1"/>
          </p:cNvSpPr>
          <p:nvPr>
            <p:ph type="sldNum" idx="671"/>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06554F8D-B30B-44A4-99B0-8CA5DB802239}" type="slidenum">
              <a:rPr lang="de-DE" sz="1200" b="0" strike="noStrike" spc="-1">
                <a:solidFill>
                  <a:srgbClr val="000000"/>
                </a:solidFill>
                <a:latin typeface="Calibri"/>
                <a:ea typeface="+mn-ea"/>
              </a:rPr>
              <a:t>104</a:t>
            </a:fld>
            <a:endParaRPr lang="de-DE" sz="1200" b="0" strike="noStrike" spc="-1">
              <a:solidFill>
                <a:srgbClr val="000000"/>
              </a:solidFill>
              <a:latin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 name="PlaceHolder 1"/>
          <p:cNvSpPr>
            <a:spLocks noGrp="1" noRot="1" noChangeAspect="1"/>
          </p:cNvSpPr>
          <p:nvPr>
            <p:ph type="sldImg"/>
          </p:nvPr>
        </p:nvSpPr>
        <p:spPr>
          <a:xfrm>
            <a:off x="1371600" y="1143000"/>
            <a:ext cx="4114800" cy="3086100"/>
          </a:xfrm>
          <a:prstGeom prst="rect">
            <a:avLst/>
          </a:prstGeom>
          <a:ln w="0">
            <a:noFill/>
          </a:ln>
        </p:spPr>
      </p:sp>
      <p:sp>
        <p:nvSpPr>
          <p:cNvPr id="2461"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Quelle: https://de.statista.com/statistik/daten/studie/541785/umfrage/umsatz-von-google-weltweit/</a:t>
            </a:r>
          </a:p>
          <a:p>
            <a:pPr marL="216000" indent="0">
              <a:lnSpc>
                <a:spcPct val="100000"/>
              </a:lnSpc>
              <a:buNone/>
              <a:tabLst>
                <a:tab pos="0" algn="l"/>
              </a:tabLst>
            </a:pPr>
            <a:endParaRPr lang="de-DE" sz="2000" b="0" strike="noStrike" spc="-1">
              <a:solidFill>
                <a:srgbClr val="000000"/>
              </a:solidFill>
              <a:latin typeface="Calibri"/>
            </a:endParaRPr>
          </a:p>
          <a:p>
            <a:pPr marL="216000" indent="0">
              <a:lnSpc>
                <a:spcPct val="100000"/>
              </a:lnSpc>
              <a:buNone/>
              <a:tabLst>
                <a:tab pos="0" algn="l"/>
              </a:tabLst>
            </a:pPr>
            <a:r>
              <a:rPr lang="de-DE" sz="2000" b="0" strike="noStrike" spc="-1">
                <a:solidFill>
                  <a:srgbClr val="000000"/>
                </a:solidFill>
                <a:latin typeface="Calibri"/>
              </a:rPr>
              <a:t>Darauf eingehen, dass Google weitesgehend das gleiche Geschäftsmodell verfolgt, aber umfangreicher. </a:t>
            </a:r>
          </a:p>
          <a:p>
            <a:pPr marL="216000" indent="0">
              <a:lnSpc>
                <a:spcPct val="100000"/>
              </a:lnSpc>
              <a:buNone/>
              <a:tabLst>
                <a:tab pos="0" algn="l"/>
              </a:tabLst>
            </a:pPr>
            <a:endParaRPr lang="de-DE" sz="2000" b="0" strike="noStrike" spc="-1">
              <a:solidFill>
                <a:srgbClr val="000000"/>
              </a:solidFill>
              <a:latin typeface="Calibri"/>
            </a:endParaRPr>
          </a:p>
        </p:txBody>
      </p:sp>
      <p:sp>
        <p:nvSpPr>
          <p:cNvPr id="2462" name="PlaceHolder 3"/>
          <p:cNvSpPr>
            <a:spLocks noGrp="1"/>
          </p:cNvSpPr>
          <p:nvPr>
            <p:ph type="sldNum" idx="672"/>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68478AA9-2539-4BC2-AC2A-9ABAFF4291B9}" type="slidenum">
              <a:rPr lang="de-DE" sz="1200" b="0" strike="noStrike" spc="-1">
                <a:solidFill>
                  <a:srgbClr val="000000"/>
                </a:solidFill>
                <a:latin typeface="Calibri"/>
                <a:ea typeface="+mn-ea"/>
              </a:rPr>
              <a:t>105</a:t>
            </a:fld>
            <a:endParaRPr lang="de-DE" sz="1200" b="0" strike="noStrike" spc="-1">
              <a:solidFill>
                <a:srgbClr val="000000"/>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1" name="PlaceHolder 1"/>
          <p:cNvSpPr>
            <a:spLocks noGrp="1" noRot="1" noChangeAspect="1"/>
          </p:cNvSpPr>
          <p:nvPr>
            <p:ph type="sldImg"/>
          </p:nvPr>
        </p:nvSpPr>
        <p:spPr>
          <a:xfrm>
            <a:off x="1371600" y="1143000"/>
            <a:ext cx="4114800" cy="3086100"/>
          </a:xfrm>
          <a:prstGeom prst="rect">
            <a:avLst/>
          </a:prstGeom>
          <a:ln w="0">
            <a:noFill/>
          </a:ln>
        </p:spPr>
      </p:sp>
      <p:sp>
        <p:nvSpPr>
          <p:cNvPr id="2332"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33" name="PlaceHolder 3"/>
          <p:cNvSpPr>
            <a:spLocks noGrp="1"/>
          </p:cNvSpPr>
          <p:nvPr>
            <p:ph type="sldNum" idx="629"/>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DD00041-4787-47D8-AA01-7D30AB02152D}" type="slidenum">
              <a:rPr lang="de-DE" sz="1200" b="0" strike="noStrike" spc="-1">
                <a:solidFill>
                  <a:srgbClr val="000000"/>
                </a:solidFill>
                <a:latin typeface="Calibri"/>
                <a:ea typeface="+mn-ea"/>
              </a:rPr>
              <a:t>28</a:t>
            </a:fld>
            <a:endParaRPr lang="de-DE" sz="1200" b="0" strike="noStrike" spc="-1">
              <a:solidFill>
                <a:srgbClr val="000000"/>
              </a:solidFill>
              <a:latin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3" name="PlaceHolder 1"/>
          <p:cNvSpPr>
            <a:spLocks noGrp="1" noRot="1" noChangeAspect="1"/>
          </p:cNvSpPr>
          <p:nvPr>
            <p:ph type="sldImg"/>
          </p:nvPr>
        </p:nvSpPr>
        <p:spPr>
          <a:xfrm>
            <a:off x="1371600" y="1143000"/>
            <a:ext cx="4114800" cy="3086100"/>
          </a:xfrm>
          <a:prstGeom prst="rect">
            <a:avLst/>
          </a:prstGeom>
          <a:ln w="0">
            <a:noFill/>
          </a:ln>
        </p:spPr>
      </p:sp>
      <p:sp>
        <p:nvSpPr>
          <p:cNvPr id="2464"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Hohe Nutzerzahlen, aber wieso noch? </a:t>
            </a:r>
            <a:r>
              <a:rPr lang="de-DE" sz="2000" b="0" strike="noStrike" spc="-1">
                <a:solidFill>
                  <a:srgbClr val="000000"/>
                </a:solidFill>
                <a:latin typeface="Wingdings"/>
              </a:rPr>
              <a:t></a:t>
            </a:r>
            <a:r>
              <a:rPr lang="de-DE" sz="2000" b="0" strike="noStrike" spc="-1">
                <a:solidFill>
                  <a:srgbClr val="000000"/>
                </a:solidFill>
                <a:latin typeface="Calibri"/>
              </a:rPr>
              <a:t> nächste Folie</a:t>
            </a:r>
          </a:p>
          <a:p>
            <a:pPr marL="216000" indent="0">
              <a:lnSpc>
                <a:spcPct val="100000"/>
              </a:lnSpc>
              <a:buNone/>
              <a:tabLst>
                <a:tab pos="0" algn="l"/>
              </a:tabLst>
            </a:pPr>
            <a:endParaRPr lang="de-DE" sz="2000" b="0" strike="noStrike" spc="-1">
              <a:solidFill>
                <a:srgbClr val="000000"/>
              </a:solidFill>
              <a:latin typeface="Calibri"/>
            </a:endParaRPr>
          </a:p>
          <a:p>
            <a:pPr marL="216000" indent="0">
              <a:lnSpc>
                <a:spcPct val="100000"/>
              </a:lnSpc>
              <a:buNone/>
              <a:tabLst>
                <a:tab pos="0" algn="l"/>
              </a:tabLst>
            </a:pPr>
            <a:r>
              <a:rPr lang="de-DE" sz="2000" b="0" strike="noStrike" spc="-1">
                <a:solidFill>
                  <a:srgbClr val="000000"/>
                </a:solidFill>
                <a:latin typeface="Calibri"/>
              </a:rPr>
              <a:t>Antworten auf der Folie sammeln </a:t>
            </a:r>
          </a:p>
          <a:p>
            <a:pPr marL="216000" indent="0">
              <a:lnSpc>
                <a:spcPct val="100000"/>
              </a:lnSpc>
              <a:buNone/>
              <a:tabLst>
                <a:tab pos="0" algn="l"/>
              </a:tabLst>
            </a:pPr>
            <a:endParaRPr lang="de-DE" sz="2000" b="0" strike="noStrike" spc="-1">
              <a:solidFill>
                <a:srgbClr val="000000"/>
              </a:solidFill>
              <a:latin typeface="Calibri"/>
            </a:endParaRPr>
          </a:p>
        </p:txBody>
      </p:sp>
      <p:sp>
        <p:nvSpPr>
          <p:cNvPr id="2465" name="PlaceHolder 3"/>
          <p:cNvSpPr>
            <a:spLocks noGrp="1"/>
          </p:cNvSpPr>
          <p:nvPr>
            <p:ph type="sldNum" idx="673"/>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260B8288-40DA-4060-A72C-4E1317F894FC}" type="slidenum">
              <a:rPr lang="de-DE" sz="1200" b="0" strike="noStrike" spc="-1">
                <a:solidFill>
                  <a:srgbClr val="000000"/>
                </a:solidFill>
                <a:latin typeface="Calibri"/>
                <a:ea typeface="+mn-ea"/>
              </a:rPr>
              <a:t>106</a:t>
            </a:fld>
            <a:endParaRPr lang="de-DE" sz="1200" b="0" strike="noStrike" spc="-1">
              <a:solidFill>
                <a:srgbClr val="000000"/>
              </a:solidFill>
              <a:latin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6" name="PlaceHolder 1"/>
          <p:cNvSpPr>
            <a:spLocks noGrp="1" noRot="1" noChangeAspect="1"/>
          </p:cNvSpPr>
          <p:nvPr>
            <p:ph type="sldImg"/>
          </p:nvPr>
        </p:nvSpPr>
        <p:spPr>
          <a:xfrm>
            <a:off x="1371600" y="1143000"/>
            <a:ext cx="4114800" cy="3086100"/>
          </a:xfrm>
          <a:prstGeom prst="rect">
            <a:avLst/>
          </a:prstGeom>
          <a:ln w="0">
            <a:noFill/>
          </a:ln>
        </p:spPr>
      </p:sp>
      <p:sp>
        <p:nvSpPr>
          <p:cNvPr id="2467"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dirty="0">
                <a:solidFill>
                  <a:srgbClr val="000000"/>
                </a:solidFill>
                <a:latin typeface="Calibri"/>
              </a:rPr>
              <a:t>Schaubild erklären (lassen)!</a:t>
            </a:r>
          </a:p>
          <a:p>
            <a:pPr marL="171360" indent="-171360">
              <a:lnSpc>
                <a:spcPct val="100000"/>
              </a:lnSpc>
              <a:buClr>
                <a:srgbClr val="000000"/>
              </a:buClr>
              <a:buFont typeface="OpenSymbol"/>
              <a:buChar char="-"/>
              <a:tabLst>
                <a:tab pos="0" algn="l"/>
              </a:tabLst>
            </a:pPr>
            <a:r>
              <a:rPr lang="de-DE" sz="2000" b="0" strike="noStrike" spc="-1" dirty="0">
                <a:solidFill>
                  <a:srgbClr val="000000"/>
                </a:solidFill>
                <a:latin typeface="Calibri"/>
              </a:rPr>
              <a:t>Werbung kommt über die Apps Facebook und Instagram an die Nutzenden</a:t>
            </a:r>
          </a:p>
          <a:p>
            <a:pPr marL="171360" indent="-171360">
              <a:lnSpc>
                <a:spcPct val="100000"/>
              </a:lnSpc>
              <a:buClr>
                <a:srgbClr val="000000"/>
              </a:buClr>
              <a:buFont typeface="OpenSymbol"/>
              <a:buChar char="-"/>
              <a:tabLst>
                <a:tab pos="0" algn="l"/>
              </a:tabLst>
            </a:pPr>
            <a:r>
              <a:rPr lang="de-DE" sz="2000" b="0" strike="noStrike" spc="-1" dirty="0">
                <a:solidFill>
                  <a:srgbClr val="000000"/>
                </a:solidFill>
                <a:latin typeface="Calibri"/>
              </a:rPr>
              <a:t>Daten über die Person gelangen über Facebook, Instagram und auch über WhatsApp zu </a:t>
            </a:r>
            <a:r>
              <a:rPr lang="de-DE" sz="2000" b="0" strike="noStrike" spc="-1" dirty="0" err="1">
                <a:solidFill>
                  <a:srgbClr val="000000"/>
                </a:solidFill>
                <a:latin typeface="Calibri"/>
              </a:rPr>
              <a:t>Meta</a:t>
            </a:r>
            <a:endParaRPr lang="de-DE" sz="2000" b="0" strike="noStrike" spc="-1" dirty="0">
              <a:solidFill>
                <a:srgbClr val="000000"/>
              </a:solidFill>
              <a:latin typeface="Calibri"/>
            </a:endParaRPr>
          </a:p>
          <a:p>
            <a:pPr indent="0">
              <a:lnSpc>
                <a:spcPct val="100000"/>
              </a:lnSpc>
              <a:buNone/>
              <a:tabLst>
                <a:tab pos="0" algn="l"/>
              </a:tabLst>
            </a:pPr>
            <a:endParaRPr lang="de-DE" sz="2000" b="0" strike="noStrike" spc="-1" dirty="0">
              <a:solidFill>
                <a:srgbClr val="000000"/>
              </a:solidFill>
              <a:latin typeface="Calibri"/>
            </a:endParaRPr>
          </a:p>
          <a:p>
            <a:pPr indent="0">
              <a:lnSpc>
                <a:spcPct val="100000"/>
              </a:lnSpc>
              <a:buNone/>
              <a:tabLst>
                <a:tab pos="0" algn="l"/>
              </a:tabLst>
            </a:pPr>
            <a:r>
              <a:rPr lang="de-DE" sz="2000" b="0" strike="noStrike" spc="-1" dirty="0">
                <a:solidFill>
                  <a:srgbClr val="000000"/>
                </a:solidFill>
                <a:latin typeface="Calibri"/>
              </a:rPr>
              <a:t>Warum ist das so erfolgreich?</a:t>
            </a:r>
          </a:p>
          <a:p>
            <a:pPr marL="228600" indent="-228600">
              <a:lnSpc>
                <a:spcPct val="100000"/>
              </a:lnSpc>
              <a:buClr>
                <a:srgbClr val="000000"/>
              </a:buClr>
              <a:buFont typeface="OpenSymbol"/>
              <a:buAutoNum type="arabicPeriod"/>
              <a:tabLst>
                <a:tab pos="0" algn="l"/>
              </a:tabLst>
            </a:pPr>
            <a:r>
              <a:rPr lang="de-DE" sz="2000" b="0" strike="noStrike" spc="-1" dirty="0">
                <a:solidFill>
                  <a:srgbClr val="000000"/>
                </a:solidFill>
                <a:latin typeface="Calibri"/>
              </a:rPr>
              <a:t>Hohe Nutzerzahlen auf Instagram und Facebook </a:t>
            </a:r>
          </a:p>
          <a:p>
            <a:pPr marL="228600" indent="-228600">
              <a:lnSpc>
                <a:spcPct val="100000"/>
              </a:lnSpc>
              <a:buClr>
                <a:srgbClr val="000000"/>
              </a:buClr>
              <a:buFont typeface="OpenSymbol"/>
              <a:buAutoNum type="arabicPeriod"/>
              <a:tabLst>
                <a:tab pos="0" algn="l"/>
              </a:tabLst>
            </a:pPr>
            <a:r>
              <a:rPr lang="de-DE" sz="2000" b="0" strike="noStrike" spc="-1" dirty="0">
                <a:solidFill>
                  <a:srgbClr val="000000"/>
                </a:solidFill>
                <a:latin typeface="Calibri"/>
              </a:rPr>
              <a:t>Personalisierung anhand von Datenauswertung: Werbung kann ganz genau an die bestmögliche Zielgruppe angepasst werden</a:t>
            </a:r>
          </a:p>
          <a:p>
            <a:pPr marL="228600" indent="-228600">
              <a:lnSpc>
                <a:spcPct val="100000"/>
              </a:lnSpc>
              <a:buClr>
                <a:srgbClr val="000000"/>
              </a:buClr>
              <a:buFont typeface="OpenSymbol"/>
              <a:buAutoNum type="arabicPeriod"/>
              <a:tabLst>
                <a:tab pos="0" algn="l"/>
              </a:tabLst>
            </a:pPr>
            <a:r>
              <a:rPr lang="de-DE" sz="2000" b="0" strike="noStrike" spc="-1" dirty="0">
                <a:solidFill>
                  <a:srgbClr val="000000"/>
                </a:solidFill>
                <a:latin typeface="Calibri"/>
              </a:rPr>
              <a:t>Personalisierung so gut möglich, aufgrund hoher Nutzerzahl auf vielen Plattformen, so dass viele viele Daten gesammelt werden können: Instagram, Facebook und hier kommt auch WhatsApp ins Spiel</a:t>
            </a:r>
          </a:p>
          <a:p>
            <a:pPr marL="228600" indent="-228600">
              <a:lnSpc>
                <a:spcPct val="100000"/>
              </a:lnSpc>
              <a:buClr>
                <a:srgbClr val="000000"/>
              </a:buClr>
              <a:buFont typeface="OpenSymbol"/>
              <a:buAutoNum type="arabicPeriod"/>
              <a:tabLst>
                <a:tab pos="0" algn="l"/>
              </a:tabLst>
            </a:pPr>
            <a:r>
              <a:rPr lang="de-DE" sz="2000" b="0" strike="noStrike" spc="-1" dirty="0">
                <a:solidFill>
                  <a:srgbClr val="000000"/>
                </a:solidFill>
                <a:latin typeface="Calibri"/>
              </a:rPr>
              <a:t>Fazit: Was ist das Geschäftsmodell von WhatsApp </a:t>
            </a:r>
            <a:r>
              <a:rPr lang="de-DE" sz="2000" b="0" strike="noStrike" spc="-1" dirty="0">
                <a:solidFill>
                  <a:srgbClr val="000000"/>
                </a:solidFill>
                <a:latin typeface="Wingdings"/>
              </a:rPr>
              <a:t></a:t>
            </a:r>
            <a:r>
              <a:rPr lang="de-DE" sz="2000" b="0" strike="noStrike" spc="-1" dirty="0">
                <a:solidFill>
                  <a:srgbClr val="000000"/>
                </a:solidFill>
                <a:latin typeface="Calibri"/>
              </a:rPr>
              <a:t> für den Mutterkonzern </a:t>
            </a:r>
            <a:r>
              <a:rPr lang="de-DE" sz="2000" b="0" strike="noStrike" spc="-1" dirty="0" err="1">
                <a:solidFill>
                  <a:srgbClr val="000000"/>
                </a:solidFill>
                <a:latin typeface="Calibri"/>
              </a:rPr>
              <a:t>Meta</a:t>
            </a:r>
            <a:r>
              <a:rPr lang="de-DE" sz="2000" b="0" strike="noStrike" spc="-1" dirty="0">
                <a:solidFill>
                  <a:srgbClr val="000000"/>
                </a:solidFill>
                <a:latin typeface="Calibri"/>
              </a:rPr>
              <a:t> Daten sammeln</a:t>
            </a:r>
          </a:p>
        </p:txBody>
      </p:sp>
      <p:sp>
        <p:nvSpPr>
          <p:cNvPr id="2468" name="PlaceHolder 3"/>
          <p:cNvSpPr>
            <a:spLocks noGrp="1"/>
          </p:cNvSpPr>
          <p:nvPr>
            <p:ph type="sldNum" idx="674"/>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38BE3C4A-B66C-4C04-A56C-0760E0690F7B}" type="slidenum">
              <a:rPr lang="de-DE" sz="1200" b="0" strike="noStrike" spc="-1">
                <a:solidFill>
                  <a:srgbClr val="000000"/>
                </a:solidFill>
                <a:latin typeface="Calibri"/>
                <a:ea typeface="+mn-ea"/>
              </a:rPr>
              <a:t>107</a:t>
            </a:fld>
            <a:endParaRPr lang="de-DE" sz="1200" b="0" strike="noStrike" spc="-1">
              <a:solidFill>
                <a:srgbClr val="000000"/>
              </a:solidFill>
              <a:latin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9" name="PlaceHolder 1"/>
          <p:cNvSpPr>
            <a:spLocks noGrp="1" noRot="1" noChangeAspect="1"/>
          </p:cNvSpPr>
          <p:nvPr>
            <p:ph type="sldImg"/>
          </p:nvPr>
        </p:nvSpPr>
        <p:spPr>
          <a:xfrm>
            <a:off x="1371600" y="1143000"/>
            <a:ext cx="4114800" cy="3086100"/>
          </a:xfrm>
          <a:prstGeom prst="rect">
            <a:avLst/>
          </a:prstGeom>
          <a:ln w="0">
            <a:noFill/>
          </a:ln>
        </p:spPr>
      </p:sp>
      <p:sp>
        <p:nvSpPr>
          <p:cNvPr id="2470"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171360" indent="-171360">
              <a:lnSpc>
                <a:spcPct val="100000"/>
              </a:lnSpc>
              <a:buClr>
                <a:srgbClr val="000000"/>
              </a:buClr>
              <a:buFont typeface="Wingdings" charset="2"/>
              <a:buChar char=""/>
            </a:pPr>
            <a:r>
              <a:rPr lang="de-DE" sz="2000" b="0" strike="noStrike" spc="-1" dirty="0">
                <a:solidFill>
                  <a:srgbClr val="000000"/>
                </a:solidFill>
                <a:latin typeface="Calibri"/>
              </a:rPr>
              <a:t>WhatsApp wichtig um eine Mengen Daten zu sammeln (2 Mrd. Nutzer, tägliche starke Nutzung) und damit wichtig für das Geschäftsmodell</a:t>
            </a:r>
          </a:p>
          <a:p>
            <a:pPr marL="171360" indent="-171360">
              <a:lnSpc>
                <a:spcPct val="100000"/>
              </a:lnSpc>
              <a:buClr>
                <a:srgbClr val="000000"/>
              </a:buClr>
              <a:buFont typeface="Wingdings" charset="2"/>
              <a:buChar char=""/>
            </a:pPr>
            <a:r>
              <a:rPr lang="de-DE" sz="2000" b="0" strike="noStrike" spc="-1" dirty="0">
                <a:solidFill>
                  <a:srgbClr val="000000"/>
                </a:solidFill>
                <a:latin typeface="Calibri"/>
              </a:rPr>
              <a:t>Aufrechterhalten des Monopols was private Kommunikation betrifft </a:t>
            </a:r>
            <a:r>
              <a:rPr lang="de-DE" sz="2000" b="0" strike="noStrike" spc="-1" dirty="0">
                <a:solidFill>
                  <a:srgbClr val="000000"/>
                </a:solidFill>
                <a:latin typeface="Wingdings"/>
              </a:rPr>
              <a:t></a:t>
            </a:r>
            <a:r>
              <a:rPr lang="de-DE" sz="2000" b="0" strike="noStrike" spc="-1" dirty="0">
                <a:solidFill>
                  <a:srgbClr val="000000"/>
                </a:solidFill>
                <a:latin typeface="Calibri"/>
              </a:rPr>
              <a:t> hätten sie es nicht gekauft, hätte es jemand anderes gemacht </a:t>
            </a:r>
          </a:p>
          <a:p>
            <a:pPr indent="0">
              <a:lnSpc>
                <a:spcPct val="100000"/>
              </a:lnSpc>
              <a:buNone/>
            </a:pPr>
            <a:endParaRPr lang="de-DE" sz="2000" b="0" strike="noStrike" spc="-1" dirty="0">
              <a:solidFill>
                <a:srgbClr val="000000"/>
              </a:solidFill>
              <a:latin typeface="Calibri"/>
            </a:endParaRPr>
          </a:p>
        </p:txBody>
      </p:sp>
      <p:sp>
        <p:nvSpPr>
          <p:cNvPr id="2471" name="PlaceHolder 3"/>
          <p:cNvSpPr>
            <a:spLocks noGrp="1"/>
          </p:cNvSpPr>
          <p:nvPr>
            <p:ph type="sldNum" idx="675"/>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8F7C917F-B2AE-4D3C-9DA8-E5D15F7ED25F}" type="slidenum">
              <a:rPr lang="de-DE" sz="1200" b="0" strike="noStrike" spc="-1">
                <a:solidFill>
                  <a:srgbClr val="000000"/>
                </a:solidFill>
                <a:latin typeface="Calibri"/>
                <a:ea typeface="+mn-ea"/>
              </a:rPr>
              <a:t>108</a:t>
            </a:fld>
            <a:endParaRPr lang="de-DE" sz="1200" b="0" strike="noStrike" spc="-1">
              <a:solidFill>
                <a:srgbClr val="000000"/>
              </a:solidFill>
              <a:latin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2" name="PlaceHolder 1"/>
          <p:cNvSpPr>
            <a:spLocks noGrp="1" noRot="1" noChangeAspect="1"/>
          </p:cNvSpPr>
          <p:nvPr>
            <p:ph type="sldImg"/>
          </p:nvPr>
        </p:nvSpPr>
        <p:spPr>
          <a:xfrm>
            <a:off x="1371600" y="1143000"/>
            <a:ext cx="4114800" cy="3086100"/>
          </a:xfrm>
          <a:prstGeom prst="rect">
            <a:avLst/>
          </a:prstGeom>
          <a:ln w="0">
            <a:noFill/>
          </a:ln>
        </p:spPr>
      </p:sp>
      <p:sp>
        <p:nvSpPr>
          <p:cNvPr id="2473"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lnSpc>
                <a:spcPct val="100000"/>
              </a:lnSpc>
              <a:buNone/>
              <a:tabLst>
                <a:tab pos="0" algn="l"/>
              </a:tabLst>
            </a:pPr>
            <a:r>
              <a:rPr lang="de-DE" sz="2000" b="0" strike="noStrike" spc="-1">
                <a:solidFill>
                  <a:srgbClr val="000000"/>
                </a:solidFill>
                <a:latin typeface="Calibri"/>
              </a:rPr>
              <a:t>Erste Diskussion: meinungen einsammeln, wie bewerten die TN das? Erneut Fragen nach Thematisierung der Daten selbst. </a:t>
            </a:r>
          </a:p>
          <a:p>
            <a:pPr marL="216000" indent="0">
              <a:lnSpc>
                <a:spcPct val="100000"/>
              </a:lnSpc>
              <a:buNone/>
              <a:tabLst>
                <a:tab pos="0" algn="l"/>
              </a:tabLst>
            </a:pPr>
            <a:endParaRPr lang="de-DE" sz="2000" b="0" strike="noStrike" spc="-1">
              <a:solidFill>
                <a:srgbClr val="000000"/>
              </a:solidFill>
              <a:latin typeface="Calibri"/>
            </a:endParaRPr>
          </a:p>
        </p:txBody>
      </p:sp>
      <p:sp>
        <p:nvSpPr>
          <p:cNvPr id="2474" name="PlaceHolder 3"/>
          <p:cNvSpPr>
            <a:spLocks noGrp="1"/>
          </p:cNvSpPr>
          <p:nvPr>
            <p:ph type="sldNum" idx="676"/>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276735B0-B51C-4F75-9A34-09F05A565B51}" type="slidenum">
              <a:rPr lang="de-DE" sz="1200" b="0" strike="noStrike" spc="-1">
                <a:solidFill>
                  <a:srgbClr val="000000"/>
                </a:solidFill>
                <a:latin typeface="Calibri"/>
                <a:ea typeface="+mn-ea"/>
              </a:rPr>
              <a:t>110</a:t>
            </a:fld>
            <a:endParaRPr lang="de-DE" sz="1200" b="0" strike="noStrike" spc="-1">
              <a:solidFill>
                <a:srgbClr val="000000"/>
              </a:solidFill>
              <a:latin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5" name="PlaceHolder 1"/>
          <p:cNvSpPr>
            <a:spLocks noGrp="1" noRot="1" noChangeAspect="1"/>
          </p:cNvSpPr>
          <p:nvPr>
            <p:ph type="sldImg"/>
          </p:nvPr>
        </p:nvSpPr>
        <p:spPr>
          <a:xfrm>
            <a:off x="1371600" y="1143000"/>
            <a:ext cx="4114800" cy="3086100"/>
          </a:xfrm>
          <a:prstGeom prst="rect">
            <a:avLst/>
          </a:prstGeom>
          <a:ln w="0">
            <a:noFill/>
          </a:ln>
        </p:spPr>
      </p:sp>
      <p:sp>
        <p:nvSpPr>
          <p:cNvPr id="2476"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77" name="PlaceHolder 3"/>
          <p:cNvSpPr>
            <a:spLocks noGrp="1"/>
          </p:cNvSpPr>
          <p:nvPr>
            <p:ph type="sldNum" idx="677"/>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F7171B06-1D15-43C8-B2BA-6F2B2ECAE927}" type="slidenum">
              <a:rPr lang="de-DE" sz="1200" b="0" strike="noStrike" spc="-1">
                <a:solidFill>
                  <a:srgbClr val="000000"/>
                </a:solidFill>
                <a:latin typeface="Calibri"/>
                <a:ea typeface="+mn-ea"/>
              </a:rPr>
              <a:t>115</a:t>
            </a:fld>
            <a:endParaRPr lang="de-DE" sz="1200" b="0" strike="noStrike" spc="-1">
              <a:solidFill>
                <a:srgbClr val="000000"/>
              </a:solidFill>
              <a:latin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 name="PlaceHolder 1"/>
          <p:cNvSpPr>
            <a:spLocks noGrp="1" noRot="1" noChangeAspect="1"/>
          </p:cNvSpPr>
          <p:nvPr>
            <p:ph type="sldImg"/>
          </p:nvPr>
        </p:nvSpPr>
        <p:spPr>
          <a:xfrm>
            <a:off x="1371600" y="1143000"/>
            <a:ext cx="4114800" cy="3086100"/>
          </a:xfrm>
          <a:prstGeom prst="rect">
            <a:avLst/>
          </a:prstGeom>
          <a:ln w="0">
            <a:noFill/>
          </a:ln>
        </p:spPr>
      </p:sp>
      <p:sp>
        <p:nvSpPr>
          <p:cNvPr id="247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r>
              <a:rPr lang="de-DE" sz="1800" b="0" strike="noStrike" spc="-1" dirty="0">
                <a:solidFill>
                  <a:srgbClr val="000000"/>
                </a:solidFill>
                <a:latin typeface="Calibri"/>
              </a:rPr>
              <a:t>Auf der nächsten Folie sind Vorschläge, die zur Hilfe genommen werden können</a:t>
            </a:r>
          </a:p>
        </p:txBody>
      </p:sp>
      <p:sp>
        <p:nvSpPr>
          <p:cNvPr id="2480" name="PlaceHolder 3"/>
          <p:cNvSpPr>
            <a:spLocks noGrp="1"/>
          </p:cNvSpPr>
          <p:nvPr>
            <p:ph type="sldNum" idx="67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DE15706-30F2-45F9-BAA2-7A94FF91C36B}" type="slidenum">
              <a:rPr lang="de-DE" sz="1200" b="0" strike="noStrike" spc="-1">
                <a:solidFill>
                  <a:srgbClr val="000000"/>
                </a:solidFill>
                <a:latin typeface="Calibri"/>
                <a:ea typeface="+mn-ea"/>
              </a:rPr>
              <a:t>116</a:t>
            </a:fld>
            <a:endParaRPr lang="de-DE" sz="1200" b="0" strike="noStrike" spc="-1">
              <a:solidFill>
                <a:srgbClr val="000000"/>
              </a:solidFill>
              <a:latin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 name="PlaceHolder 1"/>
          <p:cNvSpPr>
            <a:spLocks noGrp="1" noRot="1" noChangeAspect="1"/>
          </p:cNvSpPr>
          <p:nvPr>
            <p:ph type="sldImg"/>
          </p:nvPr>
        </p:nvSpPr>
        <p:spPr>
          <a:xfrm>
            <a:off x="1371600" y="1143000"/>
            <a:ext cx="4114800" cy="3086100"/>
          </a:xfrm>
          <a:prstGeom prst="rect">
            <a:avLst/>
          </a:prstGeom>
          <a:ln w="0">
            <a:noFill/>
          </a:ln>
        </p:spPr>
      </p:sp>
      <p:sp>
        <p:nvSpPr>
          <p:cNvPr id="247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80" name="PlaceHolder 3"/>
          <p:cNvSpPr>
            <a:spLocks noGrp="1"/>
          </p:cNvSpPr>
          <p:nvPr>
            <p:ph type="sldNum" idx="67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DE15706-30F2-45F9-BAA2-7A94FF91C36B}" type="slidenum">
              <a:rPr lang="de-DE" sz="1200" b="0" strike="noStrike" spc="-1">
                <a:solidFill>
                  <a:srgbClr val="000000"/>
                </a:solidFill>
                <a:latin typeface="Calibri"/>
                <a:ea typeface="+mn-ea"/>
              </a:rPr>
              <a:t>117</a:t>
            </a:fld>
            <a:endParaRPr lang="de-DE" sz="1200" b="0" strike="noStrike" spc="-1">
              <a:solidFill>
                <a:srgbClr val="000000"/>
              </a:solidFill>
              <a:latin typeface="Calibri"/>
            </a:endParaRPr>
          </a:p>
        </p:txBody>
      </p:sp>
    </p:spTree>
    <p:extLst>
      <p:ext uri="{BB962C8B-B14F-4D97-AF65-F5344CB8AC3E}">
        <p14:creationId xmlns:p14="http://schemas.microsoft.com/office/powerpoint/2010/main" val="40087422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120</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4144307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121</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1990395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122</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4167976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 name="PlaceHolder 1"/>
          <p:cNvSpPr>
            <a:spLocks noGrp="1" noRot="1" noChangeAspect="1"/>
          </p:cNvSpPr>
          <p:nvPr>
            <p:ph type="sldImg"/>
          </p:nvPr>
        </p:nvSpPr>
        <p:spPr>
          <a:xfrm>
            <a:off x="1371600" y="1143000"/>
            <a:ext cx="4114800" cy="3086100"/>
          </a:xfrm>
          <a:prstGeom prst="rect">
            <a:avLst/>
          </a:prstGeom>
          <a:ln w="0">
            <a:noFill/>
          </a:ln>
        </p:spPr>
      </p:sp>
      <p:sp>
        <p:nvSpPr>
          <p:cNvPr id="2335"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36" name="PlaceHolder 3"/>
          <p:cNvSpPr>
            <a:spLocks noGrp="1"/>
          </p:cNvSpPr>
          <p:nvPr>
            <p:ph type="sldNum" idx="630"/>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3D9995D6-0ECE-4A18-B3C3-7298380E8FF4}" type="slidenum">
              <a:rPr lang="de-DE" sz="1200" b="0" strike="noStrike" spc="-1">
                <a:solidFill>
                  <a:srgbClr val="000000"/>
                </a:solidFill>
                <a:latin typeface="Calibri"/>
                <a:ea typeface="+mn-ea"/>
              </a:rPr>
              <a:t>30</a:t>
            </a:fld>
            <a:endParaRPr lang="de-DE" sz="1200" b="0" strike="noStrike" spc="-1">
              <a:solidFill>
                <a:srgbClr val="000000"/>
              </a:solidFill>
              <a:latin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123</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28325756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124</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13653024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125</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27942639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126</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1296261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127</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30953407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 name="PlaceHolder 1"/>
          <p:cNvSpPr>
            <a:spLocks noGrp="1" noRot="1" noChangeAspect="1"/>
          </p:cNvSpPr>
          <p:nvPr>
            <p:ph type="sldImg"/>
          </p:nvPr>
        </p:nvSpPr>
        <p:spPr>
          <a:xfrm>
            <a:off x="1371600" y="1143000"/>
            <a:ext cx="4114800" cy="3086100"/>
          </a:xfrm>
          <a:prstGeom prst="rect">
            <a:avLst/>
          </a:prstGeom>
          <a:ln w="0">
            <a:noFill/>
          </a:ln>
        </p:spPr>
      </p:sp>
      <p:sp>
        <p:nvSpPr>
          <p:cNvPr id="2479"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480" name="PlaceHolder 3"/>
          <p:cNvSpPr>
            <a:spLocks noGrp="1"/>
          </p:cNvSpPr>
          <p:nvPr>
            <p:ph type="sldNum" idx="678"/>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CDE15706-30F2-45F9-BAA2-7A94FF91C36B}" type="slidenum">
              <a:rPr lang="de-DE" sz="1200" b="0" strike="noStrike" spc="-1">
                <a:solidFill>
                  <a:srgbClr val="000000"/>
                </a:solidFill>
                <a:latin typeface="Calibri"/>
                <a:ea typeface="+mn-ea"/>
              </a:rPr>
              <a:t>128</a:t>
            </a:fld>
            <a:endParaRPr lang="de-DE" sz="1200" b="0" strike="noStrike" spc="-1">
              <a:solidFill>
                <a:srgbClr val="000000"/>
              </a:solidFill>
              <a:latin typeface="Calibri"/>
            </a:endParaRPr>
          </a:p>
        </p:txBody>
      </p:sp>
    </p:spTree>
    <p:extLst>
      <p:ext uri="{BB962C8B-B14F-4D97-AF65-F5344CB8AC3E}">
        <p14:creationId xmlns:p14="http://schemas.microsoft.com/office/powerpoint/2010/main" val="37771419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129</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3989517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0" y="812800"/>
            <a:ext cx="0" cy="0"/>
          </a:xfrm>
        </p:spPr>
      </p:sp>
      <p:sp>
        <p:nvSpPr>
          <p:cNvPr id="3" name="Notizenplatzhalter 2"/>
          <p:cNvSpPr>
            <a:spLocks noGrp="1"/>
          </p:cNvSpPr>
          <p:nvPr>
            <p:ph type="body" idx="1"/>
          </p:nvPr>
        </p:nvSpPr>
        <p:spPr/>
        <p:txBody>
          <a:bodyPr/>
          <a:lstStyle/>
          <a:p>
            <a:r>
              <a:rPr lang="de-DE" dirty="0"/>
              <a:t>Tabelle ausfüllen nach den zuvor aufgestellten Kategorie und oben den Namen des Messengers eintragen. Unten kurzes Fazit eintragen, welches die Gruppe gibt. Folie duplizieren und für anderen Messenger vorbereiteten, während die Gruppen die Aufgabe recherchieren</a:t>
            </a:r>
          </a:p>
        </p:txBody>
      </p:sp>
      <p:sp>
        <p:nvSpPr>
          <p:cNvPr id="4" name="Foliennummernplatzhalter 3"/>
          <p:cNvSpPr>
            <a:spLocks noGrp="1"/>
          </p:cNvSpPr>
          <p:nvPr>
            <p:ph type="sldNum" idx="537"/>
          </p:nvPr>
        </p:nvSpPr>
        <p:spPr/>
        <p:txBody>
          <a:bodyPr/>
          <a:lstStyle/>
          <a:p>
            <a:pPr indent="0" algn="r">
              <a:buNone/>
            </a:pPr>
            <a:fld id="{A4918F1A-AD8D-4CCD-8F3F-84D2D7FC757D}" type="slidenum">
              <a:rPr lang="de-DE" sz="1400" b="0" strike="noStrike" spc="-1" smtClean="0">
                <a:solidFill>
                  <a:srgbClr val="000000"/>
                </a:solidFill>
                <a:latin typeface="Calibri"/>
              </a:rPr>
              <a:t>130</a:t>
            </a:fld>
            <a:endParaRPr lang="de-DE" sz="1400" b="0" strike="noStrike" spc="-1">
              <a:solidFill>
                <a:srgbClr val="000000"/>
              </a:solidFill>
              <a:latin typeface="Calibri"/>
            </a:endParaRPr>
          </a:p>
        </p:txBody>
      </p:sp>
    </p:spTree>
    <p:extLst>
      <p:ext uri="{BB962C8B-B14F-4D97-AF65-F5344CB8AC3E}">
        <p14:creationId xmlns:p14="http://schemas.microsoft.com/office/powerpoint/2010/main" val="412594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7" name="PlaceHolder 1"/>
          <p:cNvSpPr>
            <a:spLocks noGrp="1" noRot="1" noChangeAspect="1"/>
          </p:cNvSpPr>
          <p:nvPr>
            <p:ph type="sldImg"/>
          </p:nvPr>
        </p:nvSpPr>
        <p:spPr>
          <a:xfrm>
            <a:off x="1371600" y="1143000"/>
            <a:ext cx="4114800" cy="3086100"/>
          </a:xfrm>
          <a:prstGeom prst="rect">
            <a:avLst/>
          </a:prstGeom>
          <a:ln w="0">
            <a:noFill/>
          </a:ln>
        </p:spPr>
      </p:sp>
      <p:sp>
        <p:nvSpPr>
          <p:cNvPr id="2338"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39" name="PlaceHolder 3"/>
          <p:cNvSpPr>
            <a:spLocks noGrp="1"/>
          </p:cNvSpPr>
          <p:nvPr>
            <p:ph type="sldNum" idx="631"/>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4EAD7F46-DF5B-446C-9813-6B378BF7B4B8}" type="slidenum">
              <a:rPr lang="de-DE" sz="1200" b="0" strike="noStrike" spc="-1">
                <a:solidFill>
                  <a:srgbClr val="000000"/>
                </a:solidFill>
                <a:latin typeface="Calibri"/>
                <a:ea typeface="+mn-ea"/>
              </a:rPr>
              <a:t>32</a:t>
            </a:fld>
            <a:endParaRPr lang="de-DE" sz="1200" b="0" strike="noStrike" spc="-1">
              <a:solidFill>
                <a:srgbClr val="000000"/>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0" name="PlaceHolder 1"/>
          <p:cNvSpPr>
            <a:spLocks noGrp="1" noRot="1" noChangeAspect="1"/>
          </p:cNvSpPr>
          <p:nvPr>
            <p:ph type="sldImg"/>
          </p:nvPr>
        </p:nvSpPr>
        <p:spPr>
          <a:xfrm>
            <a:off x="1371600" y="1143000"/>
            <a:ext cx="4114800" cy="3086100"/>
          </a:xfrm>
          <a:prstGeom prst="rect">
            <a:avLst/>
          </a:prstGeom>
          <a:ln w="0">
            <a:noFill/>
          </a:ln>
        </p:spPr>
      </p:sp>
      <p:sp>
        <p:nvSpPr>
          <p:cNvPr id="2341"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42" name="PlaceHolder 3"/>
          <p:cNvSpPr>
            <a:spLocks noGrp="1"/>
          </p:cNvSpPr>
          <p:nvPr>
            <p:ph type="sldNum" idx="632"/>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8FC9C9D5-D34E-4CE7-B08F-1907A16B6A8F}" type="slidenum">
              <a:rPr lang="de-DE" sz="1200" b="0" strike="noStrike" spc="-1">
                <a:solidFill>
                  <a:srgbClr val="000000"/>
                </a:solidFill>
                <a:latin typeface="Calibri"/>
                <a:ea typeface="+mn-ea"/>
              </a:rPr>
              <a:t>34</a:t>
            </a:fld>
            <a:endParaRPr lang="de-DE" sz="1200" b="0" strike="noStrike" spc="-1">
              <a:solidFill>
                <a:srgbClr val="000000"/>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3" name="PlaceHolder 1"/>
          <p:cNvSpPr>
            <a:spLocks noGrp="1" noRot="1" noChangeAspect="1"/>
          </p:cNvSpPr>
          <p:nvPr>
            <p:ph type="sldImg"/>
          </p:nvPr>
        </p:nvSpPr>
        <p:spPr>
          <a:xfrm>
            <a:off x="1371600" y="1143000"/>
            <a:ext cx="4114800" cy="3086100"/>
          </a:xfrm>
          <a:prstGeom prst="rect">
            <a:avLst/>
          </a:prstGeom>
          <a:ln w="0">
            <a:noFill/>
          </a:ln>
        </p:spPr>
      </p:sp>
      <p:sp>
        <p:nvSpPr>
          <p:cNvPr id="2344" name="PlaceHolder 2"/>
          <p:cNvSpPr>
            <a:spLocks noGrp="1"/>
          </p:cNvSpPr>
          <p:nvPr>
            <p:ph type="body"/>
          </p:nvPr>
        </p:nvSpPr>
        <p:spPr>
          <a:xfrm>
            <a:off x="685800" y="4400640"/>
            <a:ext cx="5485320" cy="3599280"/>
          </a:xfrm>
          <a:prstGeom prst="rect">
            <a:avLst/>
          </a:prstGeom>
          <a:noFill/>
          <a:ln w="0">
            <a:noFill/>
          </a:ln>
        </p:spPr>
        <p:txBody>
          <a:bodyPr lIns="0" tIns="0" rIns="0" bIns="0" anchor="t">
            <a:noAutofit/>
          </a:bodyPr>
          <a:lstStyle/>
          <a:p>
            <a:pPr marL="216000" indent="0">
              <a:buNone/>
            </a:pPr>
            <a:endParaRPr lang="de-DE" sz="1800" b="0" strike="noStrike" spc="-1">
              <a:solidFill>
                <a:srgbClr val="000000"/>
              </a:solidFill>
              <a:latin typeface="Calibri"/>
            </a:endParaRPr>
          </a:p>
        </p:txBody>
      </p:sp>
      <p:sp>
        <p:nvSpPr>
          <p:cNvPr id="2345" name="PlaceHolder 3"/>
          <p:cNvSpPr>
            <a:spLocks noGrp="1"/>
          </p:cNvSpPr>
          <p:nvPr>
            <p:ph type="sldNum" idx="633"/>
          </p:nvPr>
        </p:nvSpPr>
        <p:spPr>
          <a:xfrm>
            <a:off x="3884760" y="8685360"/>
            <a:ext cx="2970720" cy="457560"/>
          </a:xfrm>
          <a:prstGeom prst="rect">
            <a:avLst/>
          </a:prstGeom>
          <a:noFill/>
          <a:ln w="0">
            <a:noFill/>
          </a:ln>
        </p:spPr>
        <p:txBody>
          <a:bodyPr lIns="0" tIns="0" rIns="0" bIns="0" anchor="b">
            <a:noAutofit/>
          </a:bodyPr>
          <a:lstStyle>
            <a:lvl1pPr indent="0" algn="r" defTabSz="457200">
              <a:lnSpc>
                <a:spcPct val="100000"/>
              </a:lnSpc>
              <a:buNone/>
              <a:defRPr lang="de-DE" sz="1200" b="0" strike="noStrike" spc="-1">
                <a:solidFill>
                  <a:srgbClr val="000000"/>
                </a:solidFill>
                <a:latin typeface="Calibri"/>
                <a:ea typeface="+mn-ea"/>
              </a:defRPr>
            </a:lvl1pPr>
          </a:lstStyle>
          <a:p>
            <a:pPr indent="0" algn="r" defTabSz="457200">
              <a:lnSpc>
                <a:spcPct val="100000"/>
              </a:lnSpc>
              <a:buNone/>
            </a:pPr>
            <a:fld id="{4DE224D5-9E56-41EC-B0CD-8FEEDAC557AC}" type="slidenum">
              <a:rPr lang="de-DE" sz="1200" b="0" strike="noStrike" spc="-1">
                <a:solidFill>
                  <a:srgbClr val="000000"/>
                </a:solidFill>
                <a:latin typeface="Calibri"/>
                <a:ea typeface="+mn-ea"/>
              </a:rPr>
              <a:t>36</a:t>
            </a:fld>
            <a:endParaRPr lang="de-DE" sz="1200" b="0" strike="noStrike" spc="-1">
              <a:solidFill>
                <a:srgbClr val="000000"/>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Titelfoli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lstStyle/>
          <a:p>
            <a:r>
              <a:t>Footer</a:t>
            </a:r>
          </a:p>
        </p:txBody>
      </p:sp>
      <p:sp>
        <p:nvSpPr>
          <p:cNvPr id="3" name="PlaceHolder 2"/>
          <p:cNvSpPr>
            <a:spLocks noGrp="1"/>
          </p:cNvSpPr>
          <p:nvPr>
            <p:ph type="sldNum" idx="3"/>
          </p:nvPr>
        </p:nvSpPr>
        <p:spPr/>
        <p:txBody>
          <a:bodyPr/>
          <a:lstStyle/>
          <a:p>
            <a:fld id="{BD7227E0-9441-4203-BEE5-559F6AF1D019}" type="slidenum">
              <a:t>‹Nr.›</a:t>
            </a:fld>
            <a:endParaRPr/>
          </a:p>
        </p:txBody>
      </p:sp>
      <p:sp>
        <p:nvSpPr>
          <p:cNvPr id="4" name="PlaceHolder 3"/>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Vergleich">
    <p:spTree>
      <p:nvGrpSpPr>
        <p:cNvPr id="1" name=""/>
        <p:cNvGrpSpPr/>
        <p:nvPr/>
      </p:nvGrpSpPr>
      <p:grpSpPr>
        <a:xfrm>
          <a:off x="0" y="0"/>
          <a:ext cx="0" cy="0"/>
          <a:chOff x="0" y="0"/>
          <a:chExt cx="0" cy="0"/>
        </a:xfrm>
      </p:grpSpPr>
      <p:sp>
        <p:nvSpPr>
          <p:cNvPr id="2" name="PlaceHolder 1"/>
          <p:cNvSpPr>
            <a:spLocks noGrp="1"/>
          </p:cNvSpPr>
          <p:nvPr>
            <p:ph type="ftr" idx="29"/>
          </p:nvPr>
        </p:nvSpPr>
        <p:spPr/>
        <p:txBody>
          <a:bodyPr/>
          <a:lstStyle/>
          <a:p>
            <a:r>
              <a:t>Footer</a:t>
            </a:r>
          </a:p>
        </p:txBody>
      </p:sp>
      <p:sp>
        <p:nvSpPr>
          <p:cNvPr id="3" name="PlaceHolder 2"/>
          <p:cNvSpPr>
            <a:spLocks noGrp="1"/>
          </p:cNvSpPr>
          <p:nvPr>
            <p:ph type="sldNum" idx="30"/>
          </p:nvPr>
        </p:nvSpPr>
        <p:spPr/>
        <p:txBody>
          <a:bodyPr/>
          <a:lstStyle/>
          <a:p>
            <a:fld id="{F922C799-9E70-44FB-8800-37D5B309B463}" type="slidenum">
              <a:t>‹Nr.›</a:t>
            </a:fld>
            <a:endParaRPr/>
          </a:p>
        </p:txBody>
      </p:sp>
      <p:sp>
        <p:nvSpPr>
          <p:cNvPr id="4" name="PlaceHolder 3"/>
          <p:cNvSpPr>
            <a:spLocks noGrp="1"/>
          </p:cNvSpPr>
          <p:nvPr>
            <p:ph type="dt" idx="28"/>
          </p:nvPr>
        </p:nvSpPr>
        <p:spPr/>
        <p:txBody>
          <a:body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Standard 64">
    <p:spTree>
      <p:nvGrpSpPr>
        <p:cNvPr id="1" name=""/>
        <p:cNvGrpSpPr/>
        <p:nvPr/>
      </p:nvGrpSpPr>
      <p:grpSpPr>
        <a:xfrm>
          <a:off x="0" y="0"/>
          <a:ext cx="0" cy="0"/>
          <a:chOff x="0" y="0"/>
          <a:chExt cx="0" cy="0"/>
        </a:xfrm>
      </p:grpSpPr>
      <p:sp>
        <p:nvSpPr>
          <p:cNvPr id="2" name="PlaceHolder 1"/>
          <p:cNvSpPr>
            <a:spLocks noGrp="1"/>
          </p:cNvSpPr>
          <p:nvPr>
            <p:ph type="ftr" idx="299"/>
          </p:nvPr>
        </p:nvSpPr>
        <p:spPr/>
        <p:txBody>
          <a:bodyPr/>
          <a:lstStyle/>
          <a:p>
            <a:r>
              <a:t>Footer</a:t>
            </a:r>
          </a:p>
        </p:txBody>
      </p:sp>
      <p:sp>
        <p:nvSpPr>
          <p:cNvPr id="3" name="PlaceHolder 2"/>
          <p:cNvSpPr>
            <a:spLocks noGrp="1"/>
          </p:cNvSpPr>
          <p:nvPr>
            <p:ph type="sldNum" idx="300"/>
          </p:nvPr>
        </p:nvSpPr>
        <p:spPr/>
        <p:txBody>
          <a:bodyPr/>
          <a:lstStyle/>
          <a:p>
            <a:fld id="{A0479ADA-A12E-4CAA-B37A-605D336985BB}" type="slidenum">
              <a:t>‹Nr.›</a:t>
            </a:fld>
            <a:endParaRPr/>
          </a:p>
        </p:txBody>
      </p:sp>
      <p:sp>
        <p:nvSpPr>
          <p:cNvPr id="4" name="PlaceHolder 3"/>
          <p:cNvSpPr>
            <a:spLocks noGrp="1"/>
          </p:cNvSpPr>
          <p:nvPr>
            <p:ph type="dt" idx="298"/>
          </p:nvPr>
        </p:nvSpPr>
        <p:spPr/>
        <p:txBody>
          <a:body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Standard 65">
    <p:spTree>
      <p:nvGrpSpPr>
        <p:cNvPr id="1" name=""/>
        <p:cNvGrpSpPr/>
        <p:nvPr/>
      </p:nvGrpSpPr>
      <p:grpSpPr>
        <a:xfrm>
          <a:off x="0" y="0"/>
          <a:ext cx="0" cy="0"/>
          <a:chOff x="0" y="0"/>
          <a:chExt cx="0" cy="0"/>
        </a:xfrm>
      </p:grpSpPr>
      <p:sp>
        <p:nvSpPr>
          <p:cNvPr id="2" name="PlaceHolder 1"/>
          <p:cNvSpPr>
            <a:spLocks noGrp="1"/>
          </p:cNvSpPr>
          <p:nvPr>
            <p:ph type="ftr" idx="302"/>
          </p:nvPr>
        </p:nvSpPr>
        <p:spPr/>
        <p:txBody>
          <a:bodyPr/>
          <a:lstStyle/>
          <a:p>
            <a:r>
              <a:t>Footer</a:t>
            </a:r>
          </a:p>
        </p:txBody>
      </p:sp>
      <p:sp>
        <p:nvSpPr>
          <p:cNvPr id="3" name="PlaceHolder 2"/>
          <p:cNvSpPr>
            <a:spLocks noGrp="1"/>
          </p:cNvSpPr>
          <p:nvPr>
            <p:ph type="sldNum" idx="303"/>
          </p:nvPr>
        </p:nvSpPr>
        <p:spPr/>
        <p:txBody>
          <a:bodyPr/>
          <a:lstStyle/>
          <a:p>
            <a:fld id="{2729B813-8D1E-4AF5-A001-2BD1E12E17A7}" type="slidenum">
              <a:t>‹Nr.›</a:t>
            </a:fld>
            <a:endParaRPr/>
          </a:p>
        </p:txBody>
      </p:sp>
      <p:sp>
        <p:nvSpPr>
          <p:cNvPr id="4" name="PlaceHolder 3"/>
          <p:cNvSpPr>
            <a:spLocks noGrp="1"/>
          </p:cNvSpPr>
          <p:nvPr>
            <p:ph type="dt" idx="301"/>
          </p:nvPr>
        </p:nvSpPr>
        <p:spPr/>
        <p:txBody>
          <a:body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Standard 66">
    <p:spTree>
      <p:nvGrpSpPr>
        <p:cNvPr id="1" name=""/>
        <p:cNvGrpSpPr/>
        <p:nvPr/>
      </p:nvGrpSpPr>
      <p:grpSpPr>
        <a:xfrm>
          <a:off x="0" y="0"/>
          <a:ext cx="0" cy="0"/>
          <a:chOff x="0" y="0"/>
          <a:chExt cx="0" cy="0"/>
        </a:xfrm>
      </p:grpSpPr>
      <p:sp>
        <p:nvSpPr>
          <p:cNvPr id="985"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986"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305"/>
          </p:nvPr>
        </p:nvSpPr>
        <p:spPr/>
        <p:txBody>
          <a:bodyPr/>
          <a:lstStyle/>
          <a:p>
            <a:r>
              <a:t>Footer</a:t>
            </a:r>
          </a:p>
        </p:txBody>
      </p:sp>
      <p:sp>
        <p:nvSpPr>
          <p:cNvPr id="5" name="PlaceHolder 4"/>
          <p:cNvSpPr>
            <a:spLocks noGrp="1"/>
          </p:cNvSpPr>
          <p:nvPr>
            <p:ph type="sldNum" idx="306"/>
          </p:nvPr>
        </p:nvSpPr>
        <p:spPr/>
        <p:txBody>
          <a:bodyPr/>
          <a:lstStyle/>
          <a:p>
            <a:fld id="{5537606E-8E04-42F7-AC1B-13CA16AC0F87}" type="slidenum">
              <a:t>‹Nr.›</a:t>
            </a:fld>
            <a:endParaRPr/>
          </a:p>
        </p:txBody>
      </p:sp>
      <p:sp>
        <p:nvSpPr>
          <p:cNvPr id="6" name="PlaceHolder 5"/>
          <p:cNvSpPr>
            <a:spLocks noGrp="1"/>
          </p:cNvSpPr>
          <p:nvPr>
            <p:ph type="dt" idx="304"/>
          </p:nvPr>
        </p:nvSpPr>
        <p:spPr/>
        <p:txBody>
          <a:body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Standard 67">
    <p:spTree>
      <p:nvGrpSpPr>
        <p:cNvPr id="1" name=""/>
        <p:cNvGrpSpPr/>
        <p:nvPr/>
      </p:nvGrpSpPr>
      <p:grpSpPr>
        <a:xfrm>
          <a:off x="0" y="0"/>
          <a:ext cx="0" cy="0"/>
          <a:chOff x="0" y="0"/>
          <a:chExt cx="0" cy="0"/>
        </a:xfrm>
      </p:grpSpPr>
      <p:sp>
        <p:nvSpPr>
          <p:cNvPr id="996"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997"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308"/>
          </p:nvPr>
        </p:nvSpPr>
        <p:spPr/>
        <p:txBody>
          <a:bodyPr/>
          <a:lstStyle/>
          <a:p>
            <a:r>
              <a:t>Footer</a:t>
            </a:r>
          </a:p>
        </p:txBody>
      </p:sp>
      <p:sp>
        <p:nvSpPr>
          <p:cNvPr id="5" name="PlaceHolder 4"/>
          <p:cNvSpPr>
            <a:spLocks noGrp="1"/>
          </p:cNvSpPr>
          <p:nvPr>
            <p:ph type="sldNum" idx="309"/>
          </p:nvPr>
        </p:nvSpPr>
        <p:spPr/>
        <p:txBody>
          <a:bodyPr/>
          <a:lstStyle/>
          <a:p>
            <a:fld id="{3D6A5572-92D3-4E50-B7B9-019CA6CFF584}" type="slidenum">
              <a:t>‹Nr.›</a:t>
            </a:fld>
            <a:endParaRPr/>
          </a:p>
        </p:txBody>
      </p:sp>
      <p:sp>
        <p:nvSpPr>
          <p:cNvPr id="6" name="PlaceHolder 5"/>
          <p:cNvSpPr>
            <a:spLocks noGrp="1"/>
          </p:cNvSpPr>
          <p:nvPr>
            <p:ph type="dt" idx="307"/>
          </p:nvPr>
        </p:nvSpPr>
        <p:spPr/>
        <p:txBody>
          <a:body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Standard 68">
    <p:spTree>
      <p:nvGrpSpPr>
        <p:cNvPr id="1" name=""/>
        <p:cNvGrpSpPr/>
        <p:nvPr/>
      </p:nvGrpSpPr>
      <p:grpSpPr>
        <a:xfrm>
          <a:off x="0" y="0"/>
          <a:ext cx="0" cy="0"/>
          <a:chOff x="0" y="0"/>
          <a:chExt cx="0" cy="0"/>
        </a:xfrm>
      </p:grpSpPr>
      <p:sp>
        <p:nvSpPr>
          <p:cNvPr id="100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009"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010"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311"/>
          </p:nvPr>
        </p:nvSpPr>
        <p:spPr/>
        <p:txBody>
          <a:bodyPr/>
          <a:lstStyle/>
          <a:p>
            <a:r>
              <a:t>Footer</a:t>
            </a:r>
          </a:p>
        </p:txBody>
      </p:sp>
      <p:sp>
        <p:nvSpPr>
          <p:cNvPr id="6" name="PlaceHolder 5"/>
          <p:cNvSpPr>
            <a:spLocks noGrp="1"/>
          </p:cNvSpPr>
          <p:nvPr>
            <p:ph type="sldNum" idx="312"/>
          </p:nvPr>
        </p:nvSpPr>
        <p:spPr/>
        <p:txBody>
          <a:bodyPr/>
          <a:lstStyle/>
          <a:p>
            <a:fld id="{FA9A23C7-8485-455C-A569-F963DF7271F4}" type="slidenum">
              <a:t>‹Nr.›</a:t>
            </a:fld>
            <a:endParaRPr/>
          </a:p>
        </p:txBody>
      </p:sp>
      <p:sp>
        <p:nvSpPr>
          <p:cNvPr id="7" name="PlaceHolder 6"/>
          <p:cNvSpPr>
            <a:spLocks noGrp="1"/>
          </p:cNvSpPr>
          <p:nvPr>
            <p:ph type="dt" idx="310"/>
          </p:nvPr>
        </p:nvSpPr>
        <p:spPr/>
        <p:txBody>
          <a:body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Standard 69">
    <p:spTree>
      <p:nvGrpSpPr>
        <p:cNvPr id="1" name=""/>
        <p:cNvGrpSpPr/>
        <p:nvPr/>
      </p:nvGrpSpPr>
      <p:grpSpPr>
        <a:xfrm>
          <a:off x="0" y="0"/>
          <a:ext cx="0" cy="0"/>
          <a:chOff x="0" y="0"/>
          <a:chExt cx="0" cy="0"/>
        </a:xfrm>
      </p:grpSpPr>
      <p:sp>
        <p:nvSpPr>
          <p:cNvPr id="102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022"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023"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314"/>
          </p:nvPr>
        </p:nvSpPr>
        <p:spPr/>
        <p:txBody>
          <a:bodyPr/>
          <a:lstStyle/>
          <a:p>
            <a:r>
              <a:t>Footer</a:t>
            </a:r>
          </a:p>
        </p:txBody>
      </p:sp>
      <p:sp>
        <p:nvSpPr>
          <p:cNvPr id="6" name="PlaceHolder 5"/>
          <p:cNvSpPr>
            <a:spLocks noGrp="1"/>
          </p:cNvSpPr>
          <p:nvPr>
            <p:ph type="sldNum" idx="315"/>
          </p:nvPr>
        </p:nvSpPr>
        <p:spPr/>
        <p:txBody>
          <a:bodyPr/>
          <a:lstStyle/>
          <a:p>
            <a:fld id="{AA4B67C5-FB43-4452-B225-68BB1E4CA93E}" type="slidenum">
              <a:t>‹Nr.›</a:t>
            </a:fld>
            <a:endParaRPr/>
          </a:p>
        </p:txBody>
      </p:sp>
      <p:sp>
        <p:nvSpPr>
          <p:cNvPr id="7" name="PlaceHolder 6"/>
          <p:cNvSpPr>
            <a:spLocks noGrp="1"/>
          </p:cNvSpPr>
          <p:nvPr>
            <p:ph type="dt" idx="313"/>
          </p:nvPr>
        </p:nvSpPr>
        <p:spPr/>
        <p:txBody>
          <a:body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Standard 70">
    <p:spTree>
      <p:nvGrpSpPr>
        <p:cNvPr id="1" name=""/>
        <p:cNvGrpSpPr/>
        <p:nvPr/>
      </p:nvGrpSpPr>
      <p:grpSpPr>
        <a:xfrm>
          <a:off x="0" y="0"/>
          <a:ext cx="0" cy="0"/>
          <a:chOff x="0" y="0"/>
          <a:chExt cx="0" cy="0"/>
        </a:xfrm>
      </p:grpSpPr>
      <p:sp>
        <p:nvSpPr>
          <p:cNvPr id="1032"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317"/>
          </p:nvPr>
        </p:nvSpPr>
        <p:spPr/>
        <p:txBody>
          <a:bodyPr/>
          <a:lstStyle/>
          <a:p>
            <a:r>
              <a:t>Footer</a:t>
            </a:r>
          </a:p>
        </p:txBody>
      </p:sp>
      <p:sp>
        <p:nvSpPr>
          <p:cNvPr id="4" name="PlaceHolder 3"/>
          <p:cNvSpPr>
            <a:spLocks noGrp="1"/>
          </p:cNvSpPr>
          <p:nvPr>
            <p:ph type="sldNum" idx="318"/>
          </p:nvPr>
        </p:nvSpPr>
        <p:spPr/>
        <p:txBody>
          <a:bodyPr/>
          <a:lstStyle/>
          <a:p>
            <a:fld id="{78108D34-E05C-4BF2-BDB0-66BD7ACBB0E3}" type="slidenum">
              <a:t>‹Nr.›</a:t>
            </a:fld>
            <a:endParaRPr/>
          </a:p>
        </p:txBody>
      </p:sp>
      <p:sp>
        <p:nvSpPr>
          <p:cNvPr id="5" name="PlaceHolder 4"/>
          <p:cNvSpPr>
            <a:spLocks noGrp="1"/>
          </p:cNvSpPr>
          <p:nvPr>
            <p:ph type="dt" idx="316"/>
          </p:nvPr>
        </p:nvSpPr>
        <p:spPr/>
        <p:txBody>
          <a:body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Standard 71">
    <p:spTree>
      <p:nvGrpSpPr>
        <p:cNvPr id="1" name=""/>
        <p:cNvGrpSpPr/>
        <p:nvPr/>
      </p:nvGrpSpPr>
      <p:grpSpPr>
        <a:xfrm>
          <a:off x="0" y="0"/>
          <a:ext cx="0" cy="0"/>
          <a:chOff x="0" y="0"/>
          <a:chExt cx="0" cy="0"/>
        </a:xfrm>
      </p:grpSpPr>
      <p:sp>
        <p:nvSpPr>
          <p:cNvPr id="2" name="PlaceHolder 1"/>
          <p:cNvSpPr>
            <a:spLocks noGrp="1"/>
          </p:cNvSpPr>
          <p:nvPr>
            <p:ph type="ftr" idx="320"/>
          </p:nvPr>
        </p:nvSpPr>
        <p:spPr/>
        <p:txBody>
          <a:bodyPr/>
          <a:lstStyle/>
          <a:p>
            <a:r>
              <a:t>Footer</a:t>
            </a:r>
          </a:p>
        </p:txBody>
      </p:sp>
      <p:sp>
        <p:nvSpPr>
          <p:cNvPr id="3" name="PlaceHolder 2"/>
          <p:cNvSpPr>
            <a:spLocks noGrp="1"/>
          </p:cNvSpPr>
          <p:nvPr>
            <p:ph type="sldNum" idx="321"/>
          </p:nvPr>
        </p:nvSpPr>
        <p:spPr/>
        <p:txBody>
          <a:bodyPr/>
          <a:lstStyle/>
          <a:p>
            <a:fld id="{56752ED1-94B4-4466-9236-DD0860B8B470}" type="slidenum">
              <a:t>‹Nr.›</a:t>
            </a:fld>
            <a:endParaRPr/>
          </a:p>
        </p:txBody>
      </p:sp>
      <p:sp>
        <p:nvSpPr>
          <p:cNvPr id="4" name="PlaceHolder 3"/>
          <p:cNvSpPr>
            <a:spLocks noGrp="1"/>
          </p:cNvSpPr>
          <p:nvPr>
            <p:ph type="dt" idx="319"/>
          </p:nvPr>
        </p:nvSpPr>
        <p:spPr/>
        <p:txBody>
          <a:body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Standard 72">
    <p:spTree>
      <p:nvGrpSpPr>
        <p:cNvPr id="1" name=""/>
        <p:cNvGrpSpPr/>
        <p:nvPr/>
      </p:nvGrpSpPr>
      <p:grpSpPr>
        <a:xfrm>
          <a:off x="0" y="0"/>
          <a:ext cx="0" cy="0"/>
          <a:chOff x="0" y="0"/>
          <a:chExt cx="0" cy="0"/>
        </a:xfrm>
      </p:grpSpPr>
      <p:sp>
        <p:nvSpPr>
          <p:cNvPr id="105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323"/>
          </p:nvPr>
        </p:nvSpPr>
        <p:spPr/>
        <p:txBody>
          <a:bodyPr/>
          <a:lstStyle/>
          <a:p>
            <a:r>
              <a:t>Footer</a:t>
            </a:r>
          </a:p>
        </p:txBody>
      </p:sp>
      <p:sp>
        <p:nvSpPr>
          <p:cNvPr id="4" name="PlaceHolder 3"/>
          <p:cNvSpPr>
            <a:spLocks noGrp="1"/>
          </p:cNvSpPr>
          <p:nvPr>
            <p:ph type="sldNum" idx="324"/>
          </p:nvPr>
        </p:nvSpPr>
        <p:spPr/>
        <p:txBody>
          <a:bodyPr/>
          <a:lstStyle/>
          <a:p>
            <a:fld id="{2E87E0C3-C87E-4974-8FEE-6B88ACE32375}" type="slidenum">
              <a:t>‹Nr.›</a:t>
            </a:fld>
            <a:endParaRPr/>
          </a:p>
        </p:txBody>
      </p:sp>
      <p:sp>
        <p:nvSpPr>
          <p:cNvPr id="5" name="PlaceHolder 4"/>
          <p:cNvSpPr>
            <a:spLocks noGrp="1"/>
          </p:cNvSpPr>
          <p:nvPr>
            <p:ph type="dt" idx="322"/>
          </p:nvPr>
        </p:nvSpPr>
        <p:spPr/>
        <p:txBody>
          <a:body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Standard 73">
    <p:spTree>
      <p:nvGrpSpPr>
        <p:cNvPr id="1" name=""/>
        <p:cNvGrpSpPr/>
        <p:nvPr/>
      </p:nvGrpSpPr>
      <p:grpSpPr>
        <a:xfrm>
          <a:off x="0" y="0"/>
          <a:ext cx="0" cy="0"/>
          <a:chOff x="0" y="0"/>
          <a:chExt cx="0" cy="0"/>
        </a:xfrm>
      </p:grpSpPr>
      <p:sp>
        <p:nvSpPr>
          <p:cNvPr id="2" name="PlaceHolder 1"/>
          <p:cNvSpPr>
            <a:spLocks noGrp="1"/>
          </p:cNvSpPr>
          <p:nvPr>
            <p:ph type="ftr" idx="326"/>
          </p:nvPr>
        </p:nvSpPr>
        <p:spPr/>
        <p:txBody>
          <a:bodyPr/>
          <a:lstStyle/>
          <a:p>
            <a:r>
              <a:t>Footer</a:t>
            </a:r>
          </a:p>
        </p:txBody>
      </p:sp>
      <p:sp>
        <p:nvSpPr>
          <p:cNvPr id="3" name="PlaceHolder 2"/>
          <p:cNvSpPr>
            <a:spLocks noGrp="1"/>
          </p:cNvSpPr>
          <p:nvPr>
            <p:ph type="sldNum" idx="327"/>
          </p:nvPr>
        </p:nvSpPr>
        <p:spPr/>
        <p:txBody>
          <a:bodyPr/>
          <a:lstStyle/>
          <a:p>
            <a:fld id="{7C7EED6A-5DB7-4B44-9568-49A28666020D}" type="slidenum">
              <a:t>‹Nr.›</a:t>
            </a:fld>
            <a:endParaRPr/>
          </a:p>
        </p:txBody>
      </p:sp>
      <p:sp>
        <p:nvSpPr>
          <p:cNvPr id="4" name="PlaceHolder 3"/>
          <p:cNvSpPr>
            <a:spLocks noGrp="1"/>
          </p:cNvSpPr>
          <p:nvPr>
            <p:ph type="dt" idx="325"/>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Vergleich">
    <p:spTree>
      <p:nvGrpSpPr>
        <p:cNvPr id="1" name=""/>
        <p:cNvGrpSpPr/>
        <p:nvPr/>
      </p:nvGrpSpPr>
      <p:grpSpPr>
        <a:xfrm>
          <a:off x="0" y="0"/>
          <a:ext cx="0" cy="0"/>
          <a:chOff x="0" y="0"/>
          <a:chExt cx="0" cy="0"/>
        </a:xfrm>
      </p:grpSpPr>
      <p:sp>
        <p:nvSpPr>
          <p:cNvPr id="2" name="PlaceHolder 1"/>
          <p:cNvSpPr>
            <a:spLocks noGrp="1"/>
          </p:cNvSpPr>
          <p:nvPr>
            <p:ph type="ftr" idx="32"/>
          </p:nvPr>
        </p:nvSpPr>
        <p:spPr/>
        <p:txBody>
          <a:bodyPr/>
          <a:lstStyle/>
          <a:p>
            <a:r>
              <a:t>Footer</a:t>
            </a:r>
          </a:p>
        </p:txBody>
      </p:sp>
      <p:sp>
        <p:nvSpPr>
          <p:cNvPr id="3" name="PlaceHolder 2"/>
          <p:cNvSpPr>
            <a:spLocks noGrp="1"/>
          </p:cNvSpPr>
          <p:nvPr>
            <p:ph type="sldNum" idx="33"/>
          </p:nvPr>
        </p:nvSpPr>
        <p:spPr/>
        <p:txBody>
          <a:bodyPr/>
          <a:lstStyle/>
          <a:p>
            <a:fld id="{4AB588A4-E416-4479-829A-7F232CDAD247}" type="slidenum">
              <a:t>‹Nr.›</a:t>
            </a:fld>
            <a:endParaRPr/>
          </a:p>
        </p:txBody>
      </p:sp>
      <p:sp>
        <p:nvSpPr>
          <p:cNvPr id="4" name="PlaceHolder 3"/>
          <p:cNvSpPr>
            <a:spLocks noGrp="1"/>
          </p:cNvSpPr>
          <p:nvPr>
            <p:ph type="dt" idx="31"/>
          </p:nvPr>
        </p:nvSpPr>
        <p:spPr/>
        <p:txBody>
          <a:body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Standard 74">
    <p:spTree>
      <p:nvGrpSpPr>
        <p:cNvPr id="1" name=""/>
        <p:cNvGrpSpPr/>
        <p:nvPr/>
      </p:nvGrpSpPr>
      <p:grpSpPr>
        <a:xfrm>
          <a:off x="0" y="0"/>
          <a:ext cx="0" cy="0"/>
          <a:chOff x="0" y="0"/>
          <a:chExt cx="0" cy="0"/>
        </a:xfrm>
      </p:grpSpPr>
      <p:sp>
        <p:nvSpPr>
          <p:cNvPr id="2" name="PlaceHolder 1"/>
          <p:cNvSpPr>
            <a:spLocks noGrp="1"/>
          </p:cNvSpPr>
          <p:nvPr>
            <p:ph type="ftr" idx="329"/>
          </p:nvPr>
        </p:nvSpPr>
        <p:spPr/>
        <p:txBody>
          <a:bodyPr/>
          <a:lstStyle/>
          <a:p>
            <a:r>
              <a:t>Footer</a:t>
            </a:r>
          </a:p>
        </p:txBody>
      </p:sp>
      <p:sp>
        <p:nvSpPr>
          <p:cNvPr id="3" name="PlaceHolder 2"/>
          <p:cNvSpPr>
            <a:spLocks noGrp="1"/>
          </p:cNvSpPr>
          <p:nvPr>
            <p:ph type="sldNum" idx="330"/>
          </p:nvPr>
        </p:nvSpPr>
        <p:spPr/>
        <p:txBody>
          <a:bodyPr/>
          <a:lstStyle/>
          <a:p>
            <a:fld id="{4491D287-7259-4EAF-A20C-A113ED7004F1}" type="slidenum">
              <a:t>‹Nr.›</a:t>
            </a:fld>
            <a:endParaRPr/>
          </a:p>
        </p:txBody>
      </p:sp>
      <p:sp>
        <p:nvSpPr>
          <p:cNvPr id="4" name="PlaceHolder 3"/>
          <p:cNvSpPr>
            <a:spLocks noGrp="1"/>
          </p:cNvSpPr>
          <p:nvPr>
            <p:ph type="dt" idx="328"/>
          </p:nvPr>
        </p:nvSpPr>
        <p:spPr/>
        <p:txBody>
          <a:body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Standard 75">
    <p:spTree>
      <p:nvGrpSpPr>
        <p:cNvPr id="1" name=""/>
        <p:cNvGrpSpPr/>
        <p:nvPr/>
      </p:nvGrpSpPr>
      <p:grpSpPr>
        <a:xfrm>
          <a:off x="0" y="0"/>
          <a:ext cx="0" cy="0"/>
          <a:chOff x="0" y="0"/>
          <a:chExt cx="0" cy="0"/>
        </a:xfrm>
      </p:grpSpPr>
      <p:sp>
        <p:nvSpPr>
          <p:cNvPr id="2" name="PlaceHolder 1"/>
          <p:cNvSpPr>
            <a:spLocks noGrp="1"/>
          </p:cNvSpPr>
          <p:nvPr>
            <p:ph type="ftr" idx="332"/>
          </p:nvPr>
        </p:nvSpPr>
        <p:spPr/>
        <p:txBody>
          <a:bodyPr/>
          <a:lstStyle/>
          <a:p>
            <a:r>
              <a:t>Footer</a:t>
            </a:r>
          </a:p>
        </p:txBody>
      </p:sp>
      <p:sp>
        <p:nvSpPr>
          <p:cNvPr id="3" name="PlaceHolder 2"/>
          <p:cNvSpPr>
            <a:spLocks noGrp="1"/>
          </p:cNvSpPr>
          <p:nvPr>
            <p:ph type="sldNum" idx="333"/>
          </p:nvPr>
        </p:nvSpPr>
        <p:spPr/>
        <p:txBody>
          <a:bodyPr/>
          <a:lstStyle/>
          <a:p>
            <a:fld id="{D9E1491B-9D26-4321-9422-F83469E1FCDD}" type="slidenum">
              <a:t>‹Nr.›</a:t>
            </a:fld>
            <a:endParaRPr/>
          </a:p>
        </p:txBody>
      </p:sp>
      <p:sp>
        <p:nvSpPr>
          <p:cNvPr id="4" name="PlaceHolder 3"/>
          <p:cNvSpPr>
            <a:spLocks noGrp="1"/>
          </p:cNvSpPr>
          <p:nvPr>
            <p:ph type="dt" idx="331"/>
          </p:nvPr>
        </p:nvSpPr>
        <p:spPr/>
        <p:txBody>
          <a:body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Standard 76">
    <p:spTree>
      <p:nvGrpSpPr>
        <p:cNvPr id="1" name=""/>
        <p:cNvGrpSpPr/>
        <p:nvPr/>
      </p:nvGrpSpPr>
      <p:grpSpPr>
        <a:xfrm>
          <a:off x="0" y="0"/>
          <a:ext cx="0" cy="0"/>
          <a:chOff x="0" y="0"/>
          <a:chExt cx="0" cy="0"/>
        </a:xfrm>
      </p:grpSpPr>
      <p:sp>
        <p:nvSpPr>
          <p:cNvPr id="2" name="PlaceHolder 1"/>
          <p:cNvSpPr>
            <a:spLocks noGrp="1"/>
          </p:cNvSpPr>
          <p:nvPr>
            <p:ph type="ftr" idx="335"/>
          </p:nvPr>
        </p:nvSpPr>
        <p:spPr/>
        <p:txBody>
          <a:bodyPr/>
          <a:lstStyle/>
          <a:p>
            <a:r>
              <a:t>Footer</a:t>
            </a:r>
          </a:p>
        </p:txBody>
      </p:sp>
      <p:sp>
        <p:nvSpPr>
          <p:cNvPr id="3" name="PlaceHolder 2"/>
          <p:cNvSpPr>
            <a:spLocks noGrp="1"/>
          </p:cNvSpPr>
          <p:nvPr>
            <p:ph type="sldNum" idx="336"/>
          </p:nvPr>
        </p:nvSpPr>
        <p:spPr/>
        <p:txBody>
          <a:bodyPr/>
          <a:lstStyle/>
          <a:p>
            <a:fld id="{916F9355-F21D-4805-8DD5-B2E385B53A2A}" type="slidenum">
              <a:t>‹Nr.›</a:t>
            </a:fld>
            <a:endParaRPr/>
          </a:p>
        </p:txBody>
      </p:sp>
      <p:sp>
        <p:nvSpPr>
          <p:cNvPr id="4" name="PlaceHolder 3"/>
          <p:cNvSpPr>
            <a:spLocks noGrp="1"/>
          </p:cNvSpPr>
          <p:nvPr>
            <p:ph type="dt" idx="334"/>
          </p:nvPr>
        </p:nvSpPr>
        <p:spPr/>
        <p:txBody>
          <a:body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Standard 77">
    <p:spTree>
      <p:nvGrpSpPr>
        <p:cNvPr id="1" name=""/>
        <p:cNvGrpSpPr/>
        <p:nvPr/>
      </p:nvGrpSpPr>
      <p:grpSpPr>
        <a:xfrm>
          <a:off x="0" y="0"/>
          <a:ext cx="0" cy="0"/>
          <a:chOff x="0" y="0"/>
          <a:chExt cx="0" cy="0"/>
        </a:xfrm>
      </p:grpSpPr>
      <p:sp>
        <p:nvSpPr>
          <p:cNvPr id="2" name="PlaceHolder 1"/>
          <p:cNvSpPr>
            <a:spLocks noGrp="1"/>
          </p:cNvSpPr>
          <p:nvPr>
            <p:ph type="ftr" idx="338"/>
          </p:nvPr>
        </p:nvSpPr>
        <p:spPr/>
        <p:txBody>
          <a:bodyPr/>
          <a:lstStyle/>
          <a:p>
            <a:r>
              <a:t>Footer</a:t>
            </a:r>
          </a:p>
        </p:txBody>
      </p:sp>
      <p:sp>
        <p:nvSpPr>
          <p:cNvPr id="3" name="PlaceHolder 2"/>
          <p:cNvSpPr>
            <a:spLocks noGrp="1"/>
          </p:cNvSpPr>
          <p:nvPr>
            <p:ph type="sldNum" idx="339"/>
          </p:nvPr>
        </p:nvSpPr>
        <p:spPr/>
        <p:txBody>
          <a:bodyPr/>
          <a:lstStyle/>
          <a:p>
            <a:fld id="{759A6186-E204-40F7-B6D9-E1AECAFA0DD0}" type="slidenum">
              <a:t>‹Nr.›</a:t>
            </a:fld>
            <a:endParaRPr/>
          </a:p>
        </p:txBody>
      </p:sp>
      <p:sp>
        <p:nvSpPr>
          <p:cNvPr id="4" name="PlaceHolder 3"/>
          <p:cNvSpPr>
            <a:spLocks noGrp="1"/>
          </p:cNvSpPr>
          <p:nvPr>
            <p:ph type="dt" idx="337"/>
          </p:nvPr>
        </p:nvSpPr>
        <p:spPr/>
        <p:txBody>
          <a:body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Standard 78">
    <p:spTree>
      <p:nvGrpSpPr>
        <p:cNvPr id="1" name=""/>
        <p:cNvGrpSpPr/>
        <p:nvPr/>
      </p:nvGrpSpPr>
      <p:grpSpPr>
        <a:xfrm>
          <a:off x="0" y="0"/>
          <a:ext cx="0" cy="0"/>
          <a:chOff x="0" y="0"/>
          <a:chExt cx="0" cy="0"/>
        </a:xfrm>
      </p:grpSpPr>
      <p:sp>
        <p:nvSpPr>
          <p:cNvPr id="2" name="PlaceHolder 1"/>
          <p:cNvSpPr>
            <a:spLocks noGrp="1"/>
          </p:cNvSpPr>
          <p:nvPr>
            <p:ph type="ftr" idx="341"/>
          </p:nvPr>
        </p:nvSpPr>
        <p:spPr/>
        <p:txBody>
          <a:bodyPr/>
          <a:lstStyle/>
          <a:p>
            <a:r>
              <a:t>Footer</a:t>
            </a:r>
          </a:p>
        </p:txBody>
      </p:sp>
      <p:sp>
        <p:nvSpPr>
          <p:cNvPr id="3" name="PlaceHolder 2"/>
          <p:cNvSpPr>
            <a:spLocks noGrp="1"/>
          </p:cNvSpPr>
          <p:nvPr>
            <p:ph type="sldNum" idx="342"/>
          </p:nvPr>
        </p:nvSpPr>
        <p:spPr/>
        <p:txBody>
          <a:bodyPr/>
          <a:lstStyle/>
          <a:p>
            <a:fld id="{6F64DF4D-C41E-4DF4-B14F-FC1679FEE0F0}" type="slidenum">
              <a:t>‹Nr.›</a:t>
            </a:fld>
            <a:endParaRPr/>
          </a:p>
        </p:txBody>
      </p:sp>
      <p:sp>
        <p:nvSpPr>
          <p:cNvPr id="4" name="PlaceHolder 3"/>
          <p:cNvSpPr>
            <a:spLocks noGrp="1"/>
          </p:cNvSpPr>
          <p:nvPr>
            <p:ph type="dt" idx="340"/>
          </p:nvPr>
        </p:nvSpPr>
        <p:spPr/>
        <p:txBody>
          <a:body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Standard 79">
    <p:spTree>
      <p:nvGrpSpPr>
        <p:cNvPr id="1" name=""/>
        <p:cNvGrpSpPr/>
        <p:nvPr/>
      </p:nvGrpSpPr>
      <p:grpSpPr>
        <a:xfrm>
          <a:off x="0" y="0"/>
          <a:ext cx="0" cy="0"/>
          <a:chOff x="0" y="0"/>
          <a:chExt cx="0" cy="0"/>
        </a:xfrm>
      </p:grpSpPr>
      <p:sp>
        <p:nvSpPr>
          <p:cNvPr id="2" name="PlaceHolder 1"/>
          <p:cNvSpPr>
            <a:spLocks noGrp="1"/>
          </p:cNvSpPr>
          <p:nvPr>
            <p:ph type="ftr" idx="344"/>
          </p:nvPr>
        </p:nvSpPr>
        <p:spPr/>
        <p:txBody>
          <a:bodyPr/>
          <a:lstStyle/>
          <a:p>
            <a:r>
              <a:t>Footer</a:t>
            </a:r>
          </a:p>
        </p:txBody>
      </p:sp>
      <p:sp>
        <p:nvSpPr>
          <p:cNvPr id="3" name="PlaceHolder 2"/>
          <p:cNvSpPr>
            <a:spLocks noGrp="1"/>
          </p:cNvSpPr>
          <p:nvPr>
            <p:ph type="sldNum" idx="345"/>
          </p:nvPr>
        </p:nvSpPr>
        <p:spPr/>
        <p:txBody>
          <a:bodyPr/>
          <a:lstStyle/>
          <a:p>
            <a:fld id="{D0481E39-2F76-4451-A966-66BECBF97D0E}" type="slidenum">
              <a:t>‹Nr.›</a:t>
            </a:fld>
            <a:endParaRPr/>
          </a:p>
        </p:txBody>
      </p:sp>
      <p:sp>
        <p:nvSpPr>
          <p:cNvPr id="4" name="PlaceHolder 3"/>
          <p:cNvSpPr>
            <a:spLocks noGrp="1"/>
          </p:cNvSpPr>
          <p:nvPr>
            <p:ph type="dt" idx="343"/>
          </p:nvPr>
        </p:nvSpPr>
        <p:spPr/>
        <p:txBody>
          <a:body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Standard 80">
    <p:spTree>
      <p:nvGrpSpPr>
        <p:cNvPr id="1" name=""/>
        <p:cNvGrpSpPr/>
        <p:nvPr/>
      </p:nvGrpSpPr>
      <p:grpSpPr>
        <a:xfrm>
          <a:off x="0" y="0"/>
          <a:ext cx="0" cy="0"/>
          <a:chOff x="0" y="0"/>
          <a:chExt cx="0" cy="0"/>
        </a:xfrm>
      </p:grpSpPr>
      <p:sp>
        <p:nvSpPr>
          <p:cNvPr id="2" name="PlaceHolder 1"/>
          <p:cNvSpPr>
            <a:spLocks noGrp="1"/>
          </p:cNvSpPr>
          <p:nvPr>
            <p:ph type="ftr" idx="347"/>
          </p:nvPr>
        </p:nvSpPr>
        <p:spPr/>
        <p:txBody>
          <a:bodyPr/>
          <a:lstStyle/>
          <a:p>
            <a:r>
              <a:t>Footer</a:t>
            </a:r>
          </a:p>
        </p:txBody>
      </p:sp>
      <p:sp>
        <p:nvSpPr>
          <p:cNvPr id="3" name="PlaceHolder 2"/>
          <p:cNvSpPr>
            <a:spLocks noGrp="1"/>
          </p:cNvSpPr>
          <p:nvPr>
            <p:ph type="sldNum" idx="348"/>
          </p:nvPr>
        </p:nvSpPr>
        <p:spPr/>
        <p:txBody>
          <a:bodyPr/>
          <a:lstStyle/>
          <a:p>
            <a:fld id="{9057BAEF-A009-4A0A-933E-39463A11207F}" type="slidenum">
              <a:t>‹Nr.›</a:t>
            </a:fld>
            <a:endParaRPr/>
          </a:p>
        </p:txBody>
      </p:sp>
      <p:sp>
        <p:nvSpPr>
          <p:cNvPr id="4" name="PlaceHolder 3"/>
          <p:cNvSpPr>
            <a:spLocks noGrp="1"/>
          </p:cNvSpPr>
          <p:nvPr>
            <p:ph type="dt" idx="346"/>
          </p:nvPr>
        </p:nvSpPr>
        <p:spPr/>
        <p:txBody>
          <a:body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Standard 81">
    <p:spTree>
      <p:nvGrpSpPr>
        <p:cNvPr id="1" name=""/>
        <p:cNvGrpSpPr/>
        <p:nvPr/>
      </p:nvGrpSpPr>
      <p:grpSpPr>
        <a:xfrm>
          <a:off x="0" y="0"/>
          <a:ext cx="0" cy="0"/>
          <a:chOff x="0" y="0"/>
          <a:chExt cx="0" cy="0"/>
        </a:xfrm>
      </p:grpSpPr>
      <p:sp>
        <p:nvSpPr>
          <p:cNvPr id="2" name="PlaceHolder 1"/>
          <p:cNvSpPr>
            <a:spLocks noGrp="1"/>
          </p:cNvSpPr>
          <p:nvPr>
            <p:ph type="ftr" idx="350"/>
          </p:nvPr>
        </p:nvSpPr>
        <p:spPr/>
        <p:txBody>
          <a:bodyPr/>
          <a:lstStyle/>
          <a:p>
            <a:r>
              <a:t>Footer</a:t>
            </a:r>
          </a:p>
        </p:txBody>
      </p:sp>
      <p:sp>
        <p:nvSpPr>
          <p:cNvPr id="3" name="PlaceHolder 2"/>
          <p:cNvSpPr>
            <a:spLocks noGrp="1"/>
          </p:cNvSpPr>
          <p:nvPr>
            <p:ph type="sldNum" idx="351"/>
          </p:nvPr>
        </p:nvSpPr>
        <p:spPr/>
        <p:txBody>
          <a:bodyPr/>
          <a:lstStyle/>
          <a:p>
            <a:fld id="{A8FB8E69-9F3C-4668-8B4B-194B6FD6EC6E}" type="slidenum">
              <a:t>‹Nr.›</a:t>
            </a:fld>
            <a:endParaRPr/>
          </a:p>
        </p:txBody>
      </p:sp>
      <p:sp>
        <p:nvSpPr>
          <p:cNvPr id="4" name="PlaceHolder 3"/>
          <p:cNvSpPr>
            <a:spLocks noGrp="1"/>
          </p:cNvSpPr>
          <p:nvPr>
            <p:ph type="dt" idx="349"/>
          </p:nvPr>
        </p:nvSpPr>
        <p:spPr/>
        <p:txBody>
          <a:body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Standard 82">
    <p:spTree>
      <p:nvGrpSpPr>
        <p:cNvPr id="1" name=""/>
        <p:cNvGrpSpPr/>
        <p:nvPr/>
      </p:nvGrpSpPr>
      <p:grpSpPr>
        <a:xfrm>
          <a:off x="0" y="0"/>
          <a:ext cx="0" cy="0"/>
          <a:chOff x="0" y="0"/>
          <a:chExt cx="0" cy="0"/>
        </a:xfrm>
      </p:grpSpPr>
      <p:sp>
        <p:nvSpPr>
          <p:cNvPr id="2" name="PlaceHolder 1"/>
          <p:cNvSpPr>
            <a:spLocks noGrp="1"/>
          </p:cNvSpPr>
          <p:nvPr>
            <p:ph type="ftr" idx="353"/>
          </p:nvPr>
        </p:nvSpPr>
        <p:spPr/>
        <p:txBody>
          <a:bodyPr/>
          <a:lstStyle/>
          <a:p>
            <a:r>
              <a:t>Footer</a:t>
            </a:r>
          </a:p>
        </p:txBody>
      </p:sp>
      <p:sp>
        <p:nvSpPr>
          <p:cNvPr id="3" name="PlaceHolder 2"/>
          <p:cNvSpPr>
            <a:spLocks noGrp="1"/>
          </p:cNvSpPr>
          <p:nvPr>
            <p:ph type="sldNum" idx="354"/>
          </p:nvPr>
        </p:nvSpPr>
        <p:spPr/>
        <p:txBody>
          <a:bodyPr/>
          <a:lstStyle/>
          <a:p>
            <a:fld id="{431CDBA9-30AF-4547-999A-ABD309B9F49B}" type="slidenum">
              <a:t>‹Nr.›</a:t>
            </a:fld>
            <a:endParaRPr/>
          </a:p>
        </p:txBody>
      </p:sp>
      <p:sp>
        <p:nvSpPr>
          <p:cNvPr id="4" name="PlaceHolder 3"/>
          <p:cNvSpPr>
            <a:spLocks noGrp="1"/>
          </p:cNvSpPr>
          <p:nvPr>
            <p:ph type="dt" idx="352"/>
          </p:nvPr>
        </p:nvSpPr>
        <p:spPr/>
        <p:txBody>
          <a:body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Standard 83">
    <p:spTree>
      <p:nvGrpSpPr>
        <p:cNvPr id="1" name=""/>
        <p:cNvGrpSpPr/>
        <p:nvPr/>
      </p:nvGrpSpPr>
      <p:grpSpPr>
        <a:xfrm>
          <a:off x="0" y="0"/>
          <a:ext cx="0" cy="0"/>
          <a:chOff x="0" y="0"/>
          <a:chExt cx="0" cy="0"/>
        </a:xfrm>
      </p:grpSpPr>
      <p:sp>
        <p:nvSpPr>
          <p:cNvPr id="2" name="PlaceHolder 1"/>
          <p:cNvSpPr>
            <a:spLocks noGrp="1"/>
          </p:cNvSpPr>
          <p:nvPr>
            <p:ph type="ftr" idx="356"/>
          </p:nvPr>
        </p:nvSpPr>
        <p:spPr/>
        <p:txBody>
          <a:bodyPr/>
          <a:lstStyle/>
          <a:p>
            <a:r>
              <a:t>Footer</a:t>
            </a:r>
          </a:p>
        </p:txBody>
      </p:sp>
      <p:sp>
        <p:nvSpPr>
          <p:cNvPr id="3" name="PlaceHolder 2"/>
          <p:cNvSpPr>
            <a:spLocks noGrp="1"/>
          </p:cNvSpPr>
          <p:nvPr>
            <p:ph type="sldNum" idx="357"/>
          </p:nvPr>
        </p:nvSpPr>
        <p:spPr/>
        <p:txBody>
          <a:bodyPr/>
          <a:lstStyle/>
          <a:p>
            <a:fld id="{E58F141B-2C1D-43C9-8B9D-72690EA3BE35}" type="slidenum">
              <a:t>‹Nr.›</a:t>
            </a:fld>
            <a:endParaRPr/>
          </a:p>
        </p:txBody>
      </p:sp>
      <p:sp>
        <p:nvSpPr>
          <p:cNvPr id="4" name="PlaceHolder 3"/>
          <p:cNvSpPr>
            <a:spLocks noGrp="1"/>
          </p:cNvSpPr>
          <p:nvPr>
            <p:ph type="dt" idx="355"/>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Titelfolie">
    <p:spTree>
      <p:nvGrpSpPr>
        <p:cNvPr id="1" name=""/>
        <p:cNvGrpSpPr/>
        <p:nvPr/>
      </p:nvGrpSpPr>
      <p:grpSpPr>
        <a:xfrm>
          <a:off x="0" y="0"/>
          <a:ext cx="0" cy="0"/>
          <a:chOff x="0" y="0"/>
          <a:chExt cx="0" cy="0"/>
        </a:xfrm>
      </p:grpSpPr>
      <p:sp>
        <p:nvSpPr>
          <p:cNvPr id="2" name="PlaceHolder 1"/>
          <p:cNvSpPr>
            <a:spLocks noGrp="1"/>
          </p:cNvSpPr>
          <p:nvPr>
            <p:ph type="ftr" idx="35"/>
          </p:nvPr>
        </p:nvSpPr>
        <p:spPr/>
        <p:txBody>
          <a:bodyPr/>
          <a:lstStyle/>
          <a:p>
            <a:r>
              <a:t>Footer</a:t>
            </a:r>
          </a:p>
        </p:txBody>
      </p:sp>
      <p:sp>
        <p:nvSpPr>
          <p:cNvPr id="3" name="PlaceHolder 2"/>
          <p:cNvSpPr>
            <a:spLocks noGrp="1"/>
          </p:cNvSpPr>
          <p:nvPr>
            <p:ph type="sldNum" idx="36"/>
          </p:nvPr>
        </p:nvSpPr>
        <p:spPr/>
        <p:txBody>
          <a:bodyPr/>
          <a:lstStyle/>
          <a:p>
            <a:fld id="{80EBF0FD-3AE0-420A-AF17-7FA09EA4BB2A}" type="slidenum">
              <a:t>‹Nr.›</a:t>
            </a:fld>
            <a:endParaRPr/>
          </a:p>
        </p:txBody>
      </p:sp>
      <p:sp>
        <p:nvSpPr>
          <p:cNvPr id="4" name="PlaceHolder 3"/>
          <p:cNvSpPr>
            <a:spLocks noGrp="1"/>
          </p:cNvSpPr>
          <p:nvPr>
            <p:ph type="dt" idx="34"/>
          </p:nvPr>
        </p:nvSpPr>
        <p:spPr/>
        <p:txBody>
          <a:body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Standard 84">
    <p:spTree>
      <p:nvGrpSpPr>
        <p:cNvPr id="1" name=""/>
        <p:cNvGrpSpPr/>
        <p:nvPr/>
      </p:nvGrpSpPr>
      <p:grpSpPr>
        <a:xfrm>
          <a:off x="0" y="0"/>
          <a:ext cx="0" cy="0"/>
          <a:chOff x="0" y="0"/>
          <a:chExt cx="0" cy="0"/>
        </a:xfrm>
      </p:grpSpPr>
      <p:sp>
        <p:nvSpPr>
          <p:cNvPr id="2" name="PlaceHolder 1"/>
          <p:cNvSpPr>
            <a:spLocks noGrp="1"/>
          </p:cNvSpPr>
          <p:nvPr>
            <p:ph type="ftr" idx="359"/>
          </p:nvPr>
        </p:nvSpPr>
        <p:spPr/>
        <p:txBody>
          <a:bodyPr/>
          <a:lstStyle/>
          <a:p>
            <a:r>
              <a:t>Footer</a:t>
            </a:r>
          </a:p>
        </p:txBody>
      </p:sp>
      <p:sp>
        <p:nvSpPr>
          <p:cNvPr id="3" name="PlaceHolder 2"/>
          <p:cNvSpPr>
            <a:spLocks noGrp="1"/>
          </p:cNvSpPr>
          <p:nvPr>
            <p:ph type="sldNum" idx="360"/>
          </p:nvPr>
        </p:nvSpPr>
        <p:spPr/>
        <p:txBody>
          <a:bodyPr/>
          <a:lstStyle/>
          <a:p>
            <a:fld id="{8F5562EF-5837-4ABD-97FF-5D2174D6A769}" type="slidenum">
              <a:t>‹Nr.›</a:t>
            </a:fld>
            <a:endParaRPr/>
          </a:p>
        </p:txBody>
      </p:sp>
      <p:sp>
        <p:nvSpPr>
          <p:cNvPr id="4" name="PlaceHolder 3"/>
          <p:cNvSpPr>
            <a:spLocks noGrp="1"/>
          </p:cNvSpPr>
          <p:nvPr>
            <p:ph type="dt" idx="358"/>
          </p:nvPr>
        </p:nvSpPr>
        <p:spPr/>
        <p:txBody>
          <a:body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Standard 85">
    <p:spTree>
      <p:nvGrpSpPr>
        <p:cNvPr id="1" name=""/>
        <p:cNvGrpSpPr/>
        <p:nvPr/>
      </p:nvGrpSpPr>
      <p:grpSpPr>
        <a:xfrm>
          <a:off x="0" y="0"/>
          <a:ext cx="0" cy="0"/>
          <a:chOff x="0" y="0"/>
          <a:chExt cx="0" cy="0"/>
        </a:xfrm>
      </p:grpSpPr>
      <p:sp>
        <p:nvSpPr>
          <p:cNvPr id="2" name="PlaceHolder 1"/>
          <p:cNvSpPr>
            <a:spLocks noGrp="1"/>
          </p:cNvSpPr>
          <p:nvPr>
            <p:ph type="ftr" idx="362"/>
          </p:nvPr>
        </p:nvSpPr>
        <p:spPr/>
        <p:txBody>
          <a:bodyPr/>
          <a:lstStyle/>
          <a:p>
            <a:r>
              <a:t>Footer</a:t>
            </a:r>
          </a:p>
        </p:txBody>
      </p:sp>
      <p:sp>
        <p:nvSpPr>
          <p:cNvPr id="3" name="PlaceHolder 2"/>
          <p:cNvSpPr>
            <a:spLocks noGrp="1"/>
          </p:cNvSpPr>
          <p:nvPr>
            <p:ph type="sldNum" idx="363"/>
          </p:nvPr>
        </p:nvSpPr>
        <p:spPr/>
        <p:txBody>
          <a:bodyPr/>
          <a:lstStyle/>
          <a:p>
            <a:fld id="{D57C532D-2E26-4E56-A739-876B6CA99648}" type="slidenum">
              <a:t>‹Nr.›</a:t>
            </a:fld>
            <a:endParaRPr/>
          </a:p>
        </p:txBody>
      </p:sp>
      <p:sp>
        <p:nvSpPr>
          <p:cNvPr id="4" name="PlaceHolder 3"/>
          <p:cNvSpPr>
            <a:spLocks noGrp="1"/>
          </p:cNvSpPr>
          <p:nvPr>
            <p:ph type="dt" idx="361"/>
          </p:nvPr>
        </p:nvSpPr>
        <p:spPr/>
        <p:txBody>
          <a:body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Standard 86">
    <p:spTree>
      <p:nvGrpSpPr>
        <p:cNvPr id="1" name=""/>
        <p:cNvGrpSpPr/>
        <p:nvPr/>
      </p:nvGrpSpPr>
      <p:grpSpPr>
        <a:xfrm>
          <a:off x="0" y="0"/>
          <a:ext cx="0" cy="0"/>
          <a:chOff x="0" y="0"/>
          <a:chExt cx="0" cy="0"/>
        </a:xfrm>
      </p:grpSpPr>
      <p:sp>
        <p:nvSpPr>
          <p:cNvPr id="2" name="PlaceHolder 1"/>
          <p:cNvSpPr>
            <a:spLocks noGrp="1"/>
          </p:cNvSpPr>
          <p:nvPr>
            <p:ph type="ftr" idx="365"/>
          </p:nvPr>
        </p:nvSpPr>
        <p:spPr/>
        <p:txBody>
          <a:bodyPr/>
          <a:lstStyle/>
          <a:p>
            <a:r>
              <a:t>Footer</a:t>
            </a:r>
          </a:p>
        </p:txBody>
      </p:sp>
      <p:sp>
        <p:nvSpPr>
          <p:cNvPr id="3" name="PlaceHolder 2"/>
          <p:cNvSpPr>
            <a:spLocks noGrp="1"/>
          </p:cNvSpPr>
          <p:nvPr>
            <p:ph type="sldNum" idx="366"/>
          </p:nvPr>
        </p:nvSpPr>
        <p:spPr/>
        <p:txBody>
          <a:bodyPr/>
          <a:lstStyle/>
          <a:p>
            <a:fld id="{76B266E4-9F09-4420-979F-B52F239B646B}" type="slidenum">
              <a:t>‹Nr.›</a:t>
            </a:fld>
            <a:endParaRPr/>
          </a:p>
        </p:txBody>
      </p:sp>
      <p:sp>
        <p:nvSpPr>
          <p:cNvPr id="4" name="PlaceHolder 3"/>
          <p:cNvSpPr>
            <a:spLocks noGrp="1"/>
          </p:cNvSpPr>
          <p:nvPr>
            <p:ph type="dt" idx="364"/>
          </p:nvPr>
        </p:nvSpPr>
        <p:spPr/>
        <p:txBody>
          <a:body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Standard 87">
    <p:spTree>
      <p:nvGrpSpPr>
        <p:cNvPr id="1" name=""/>
        <p:cNvGrpSpPr/>
        <p:nvPr/>
      </p:nvGrpSpPr>
      <p:grpSpPr>
        <a:xfrm>
          <a:off x="0" y="0"/>
          <a:ext cx="0" cy="0"/>
          <a:chOff x="0" y="0"/>
          <a:chExt cx="0" cy="0"/>
        </a:xfrm>
      </p:grpSpPr>
      <p:sp>
        <p:nvSpPr>
          <p:cNvPr id="2" name="PlaceHolder 1"/>
          <p:cNvSpPr>
            <a:spLocks noGrp="1"/>
          </p:cNvSpPr>
          <p:nvPr>
            <p:ph type="ftr" idx="368"/>
          </p:nvPr>
        </p:nvSpPr>
        <p:spPr/>
        <p:txBody>
          <a:bodyPr/>
          <a:lstStyle/>
          <a:p>
            <a:r>
              <a:t>Footer</a:t>
            </a:r>
          </a:p>
        </p:txBody>
      </p:sp>
      <p:sp>
        <p:nvSpPr>
          <p:cNvPr id="3" name="PlaceHolder 2"/>
          <p:cNvSpPr>
            <a:spLocks noGrp="1"/>
          </p:cNvSpPr>
          <p:nvPr>
            <p:ph type="sldNum" idx="369"/>
          </p:nvPr>
        </p:nvSpPr>
        <p:spPr/>
        <p:txBody>
          <a:bodyPr/>
          <a:lstStyle/>
          <a:p>
            <a:fld id="{A27CE286-0DC6-4FBB-93C0-2B9A1E37B4D9}" type="slidenum">
              <a:t>‹Nr.›</a:t>
            </a:fld>
            <a:endParaRPr/>
          </a:p>
        </p:txBody>
      </p:sp>
      <p:sp>
        <p:nvSpPr>
          <p:cNvPr id="4" name="PlaceHolder 3"/>
          <p:cNvSpPr>
            <a:spLocks noGrp="1"/>
          </p:cNvSpPr>
          <p:nvPr>
            <p:ph type="dt" idx="367"/>
          </p:nvPr>
        </p:nvSpPr>
        <p:spPr/>
        <p:txBody>
          <a:body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Standard 88">
    <p:spTree>
      <p:nvGrpSpPr>
        <p:cNvPr id="1" name=""/>
        <p:cNvGrpSpPr/>
        <p:nvPr/>
      </p:nvGrpSpPr>
      <p:grpSpPr>
        <a:xfrm>
          <a:off x="0" y="0"/>
          <a:ext cx="0" cy="0"/>
          <a:chOff x="0" y="0"/>
          <a:chExt cx="0" cy="0"/>
        </a:xfrm>
      </p:grpSpPr>
      <p:sp>
        <p:nvSpPr>
          <p:cNvPr id="2" name="PlaceHolder 1"/>
          <p:cNvSpPr>
            <a:spLocks noGrp="1"/>
          </p:cNvSpPr>
          <p:nvPr>
            <p:ph type="ftr" idx="371"/>
          </p:nvPr>
        </p:nvSpPr>
        <p:spPr/>
        <p:txBody>
          <a:bodyPr/>
          <a:lstStyle/>
          <a:p>
            <a:r>
              <a:t>Footer</a:t>
            </a:r>
          </a:p>
        </p:txBody>
      </p:sp>
      <p:sp>
        <p:nvSpPr>
          <p:cNvPr id="3" name="PlaceHolder 2"/>
          <p:cNvSpPr>
            <a:spLocks noGrp="1"/>
          </p:cNvSpPr>
          <p:nvPr>
            <p:ph type="sldNum" idx="372"/>
          </p:nvPr>
        </p:nvSpPr>
        <p:spPr/>
        <p:txBody>
          <a:bodyPr/>
          <a:lstStyle/>
          <a:p>
            <a:fld id="{A861F0EB-0CDF-4775-AD53-B919A9F13E3D}" type="slidenum">
              <a:t>‹Nr.›</a:t>
            </a:fld>
            <a:endParaRPr/>
          </a:p>
        </p:txBody>
      </p:sp>
      <p:sp>
        <p:nvSpPr>
          <p:cNvPr id="4" name="PlaceHolder 3"/>
          <p:cNvSpPr>
            <a:spLocks noGrp="1"/>
          </p:cNvSpPr>
          <p:nvPr>
            <p:ph type="dt" idx="370"/>
          </p:nvPr>
        </p:nvSpPr>
        <p:spPr/>
        <p:txBody>
          <a:body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Standard 89">
    <p:spTree>
      <p:nvGrpSpPr>
        <p:cNvPr id="1" name=""/>
        <p:cNvGrpSpPr/>
        <p:nvPr/>
      </p:nvGrpSpPr>
      <p:grpSpPr>
        <a:xfrm>
          <a:off x="0" y="0"/>
          <a:ext cx="0" cy="0"/>
          <a:chOff x="0" y="0"/>
          <a:chExt cx="0" cy="0"/>
        </a:xfrm>
      </p:grpSpPr>
      <p:sp>
        <p:nvSpPr>
          <p:cNvPr id="2" name="PlaceHolder 1"/>
          <p:cNvSpPr>
            <a:spLocks noGrp="1"/>
          </p:cNvSpPr>
          <p:nvPr>
            <p:ph type="ftr" idx="374"/>
          </p:nvPr>
        </p:nvSpPr>
        <p:spPr/>
        <p:txBody>
          <a:bodyPr/>
          <a:lstStyle/>
          <a:p>
            <a:r>
              <a:t>Footer</a:t>
            </a:r>
          </a:p>
        </p:txBody>
      </p:sp>
      <p:sp>
        <p:nvSpPr>
          <p:cNvPr id="3" name="PlaceHolder 2"/>
          <p:cNvSpPr>
            <a:spLocks noGrp="1"/>
          </p:cNvSpPr>
          <p:nvPr>
            <p:ph type="sldNum" idx="375"/>
          </p:nvPr>
        </p:nvSpPr>
        <p:spPr/>
        <p:txBody>
          <a:bodyPr/>
          <a:lstStyle/>
          <a:p>
            <a:fld id="{9CF333C4-E340-49B8-A2E2-5A64D141F780}" type="slidenum">
              <a:t>‹Nr.›</a:t>
            </a:fld>
            <a:endParaRPr/>
          </a:p>
        </p:txBody>
      </p:sp>
      <p:sp>
        <p:nvSpPr>
          <p:cNvPr id="4" name="PlaceHolder 3"/>
          <p:cNvSpPr>
            <a:spLocks noGrp="1"/>
          </p:cNvSpPr>
          <p:nvPr>
            <p:ph type="dt" idx="373"/>
          </p:nvPr>
        </p:nvSpPr>
        <p:spPr/>
        <p:txBody>
          <a:body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Standard 90">
    <p:spTree>
      <p:nvGrpSpPr>
        <p:cNvPr id="1" name=""/>
        <p:cNvGrpSpPr/>
        <p:nvPr/>
      </p:nvGrpSpPr>
      <p:grpSpPr>
        <a:xfrm>
          <a:off x="0" y="0"/>
          <a:ext cx="0" cy="0"/>
          <a:chOff x="0" y="0"/>
          <a:chExt cx="0" cy="0"/>
        </a:xfrm>
      </p:grpSpPr>
      <p:sp>
        <p:nvSpPr>
          <p:cNvPr id="122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222"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377"/>
          </p:nvPr>
        </p:nvSpPr>
        <p:spPr/>
        <p:txBody>
          <a:bodyPr/>
          <a:lstStyle/>
          <a:p>
            <a:r>
              <a:t>Footer</a:t>
            </a:r>
          </a:p>
        </p:txBody>
      </p:sp>
      <p:sp>
        <p:nvSpPr>
          <p:cNvPr id="5" name="PlaceHolder 4"/>
          <p:cNvSpPr>
            <a:spLocks noGrp="1"/>
          </p:cNvSpPr>
          <p:nvPr>
            <p:ph type="sldNum" idx="378"/>
          </p:nvPr>
        </p:nvSpPr>
        <p:spPr/>
        <p:txBody>
          <a:bodyPr/>
          <a:lstStyle/>
          <a:p>
            <a:fld id="{10B180AA-0CC0-4141-A448-B73EC22E35B5}" type="slidenum">
              <a:t>‹Nr.›</a:t>
            </a:fld>
            <a:endParaRPr/>
          </a:p>
        </p:txBody>
      </p:sp>
      <p:sp>
        <p:nvSpPr>
          <p:cNvPr id="6" name="PlaceHolder 5"/>
          <p:cNvSpPr>
            <a:spLocks noGrp="1"/>
          </p:cNvSpPr>
          <p:nvPr>
            <p:ph type="dt" idx="376"/>
          </p:nvPr>
        </p:nvSpPr>
        <p:spPr/>
        <p:txBody>
          <a:body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Standard 91">
    <p:spTree>
      <p:nvGrpSpPr>
        <p:cNvPr id="1" name=""/>
        <p:cNvGrpSpPr/>
        <p:nvPr/>
      </p:nvGrpSpPr>
      <p:grpSpPr>
        <a:xfrm>
          <a:off x="0" y="0"/>
          <a:ext cx="0" cy="0"/>
          <a:chOff x="0" y="0"/>
          <a:chExt cx="0" cy="0"/>
        </a:xfrm>
      </p:grpSpPr>
      <p:sp>
        <p:nvSpPr>
          <p:cNvPr id="1232"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233"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380"/>
          </p:nvPr>
        </p:nvSpPr>
        <p:spPr/>
        <p:txBody>
          <a:bodyPr/>
          <a:lstStyle/>
          <a:p>
            <a:r>
              <a:t>Footer</a:t>
            </a:r>
          </a:p>
        </p:txBody>
      </p:sp>
      <p:sp>
        <p:nvSpPr>
          <p:cNvPr id="5" name="PlaceHolder 4"/>
          <p:cNvSpPr>
            <a:spLocks noGrp="1"/>
          </p:cNvSpPr>
          <p:nvPr>
            <p:ph type="sldNum" idx="381"/>
          </p:nvPr>
        </p:nvSpPr>
        <p:spPr/>
        <p:txBody>
          <a:bodyPr/>
          <a:lstStyle/>
          <a:p>
            <a:fld id="{51F33D75-6A7C-428A-9410-9BD5C75D9E88}" type="slidenum">
              <a:t>‹Nr.›</a:t>
            </a:fld>
            <a:endParaRPr/>
          </a:p>
        </p:txBody>
      </p:sp>
      <p:sp>
        <p:nvSpPr>
          <p:cNvPr id="6" name="PlaceHolder 5"/>
          <p:cNvSpPr>
            <a:spLocks noGrp="1"/>
          </p:cNvSpPr>
          <p:nvPr>
            <p:ph type="dt" idx="379"/>
          </p:nvPr>
        </p:nvSpPr>
        <p:spPr/>
        <p:txBody>
          <a:body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Standard 92">
    <p:spTree>
      <p:nvGrpSpPr>
        <p:cNvPr id="1" name=""/>
        <p:cNvGrpSpPr/>
        <p:nvPr/>
      </p:nvGrpSpPr>
      <p:grpSpPr>
        <a:xfrm>
          <a:off x="0" y="0"/>
          <a:ext cx="0" cy="0"/>
          <a:chOff x="0" y="0"/>
          <a:chExt cx="0" cy="0"/>
        </a:xfrm>
      </p:grpSpPr>
      <p:sp>
        <p:nvSpPr>
          <p:cNvPr id="124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245"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246"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383"/>
          </p:nvPr>
        </p:nvSpPr>
        <p:spPr/>
        <p:txBody>
          <a:bodyPr/>
          <a:lstStyle/>
          <a:p>
            <a:r>
              <a:t>Footer</a:t>
            </a:r>
          </a:p>
        </p:txBody>
      </p:sp>
      <p:sp>
        <p:nvSpPr>
          <p:cNvPr id="6" name="PlaceHolder 5"/>
          <p:cNvSpPr>
            <a:spLocks noGrp="1"/>
          </p:cNvSpPr>
          <p:nvPr>
            <p:ph type="sldNum" idx="384"/>
          </p:nvPr>
        </p:nvSpPr>
        <p:spPr/>
        <p:txBody>
          <a:bodyPr/>
          <a:lstStyle/>
          <a:p>
            <a:fld id="{088BE6E4-2450-4EE7-811A-A709601089F9}" type="slidenum">
              <a:t>‹Nr.›</a:t>
            </a:fld>
            <a:endParaRPr/>
          </a:p>
        </p:txBody>
      </p:sp>
      <p:sp>
        <p:nvSpPr>
          <p:cNvPr id="7" name="PlaceHolder 6"/>
          <p:cNvSpPr>
            <a:spLocks noGrp="1"/>
          </p:cNvSpPr>
          <p:nvPr>
            <p:ph type="dt" idx="382"/>
          </p:nvPr>
        </p:nvSpPr>
        <p:spPr/>
        <p:txBody>
          <a:body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Standard 93">
    <p:spTree>
      <p:nvGrpSpPr>
        <p:cNvPr id="1" name=""/>
        <p:cNvGrpSpPr/>
        <p:nvPr/>
      </p:nvGrpSpPr>
      <p:grpSpPr>
        <a:xfrm>
          <a:off x="0" y="0"/>
          <a:ext cx="0" cy="0"/>
          <a:chOff x="0" y="0"/>
          <a:chExt cx="0" cy="0"/>
        </a:xfrm>
      </p:grpSpPr>
      <p:sp>
        <p:nvSpPr>
          <p:cNvPr id="1257"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258"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259"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386"/>
          </p:nvPr>
        </p:nvSpPr>
        <p:spPr/>
        <p:txBody>
          <a:bodyPr/>
          <a:lstStyle/>
          <a:p>
            <a:r>
              <a:t>Footer</a:t>
            </a:r>
          </a:p>
        </p:txBody>
      </p:sp>
      <p:sp>
        <p:nvSpPr>
          <p:cNvPr id="6" name="PlaceHolder 5"/>
          <p:cNvSpPr>
            <a:spLocks noGrp="1"/>
          </p:cNvSpPr>
          <p:nvPr>
            <p:ph type="sldNum" idx="387"/>
          </p:nvPr>
        </p:nvSpPr>
        <p:spPr/>
        <p:txBody>
          <a:bodyPr/>
          <a:lstStyle/>
          <a:p>
            <a:fld id="{93C40A64-9570-422E-926E-79CA02DC7040}" type="slidenum">
              <a:t>‹Nr.›</a:t>
            </a:fld>
            <a:endParaRPr/>
          </a:p>
        </p:txBody>
      </p:sp>
      <p:sp>
        <p:nvSpPr>
          <p:cNvPr id="7" name="PlaceHolder 6"/>
          <p:cNvSpPr>
            <a:spLocks noGrp="1"/>
          </p:cNvSpPr>
          <p:nvPr>
            <p:ph type="dt" idx="385"/>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nhalt mit Überschrift">
    <p:spTree>
      <p:nvGrpSpPr>
        <p:cNvPr id="1" name=""/>
        <p:cNvGrpSpPr/>
        <p:nvPr/>
      </p:nvGrpSpPr>
      <p:grpSpPr>
        <a:xfrm>
          <a:off x="0" y="0"/>
          <a:ext cx="0" cy="0"/>
          <a:chOff x="0" y="0"/>
          <a:chExt cx="0" cy="0"/>
        </a:xfrm>
      </p:grpSpPr>
      <p:sp>
        <p:nvSpPr>
          <p:cNvPr id="2" name="PlaceHolder 1"/>
          <p:cNvSpPr>
            <a:spLocks noGrp="1"/>
          </p:cNvSpPr>
          <p:nvPr>
            <p:ph type="ftr" idx="38"/>
          </p:nvPr>
        </p:nvSpPr>
        <p:spPr/>
        <p:txBody>
          <a:bodyPr/>
          <a:lstStyle/>
          <a:p>
            <a:r>
              <a:t>Footer</a:t>
            </a:r>
          </a:p>
        </p:txBody>
      </p:sp>
      <p:sp>
        <p:nvSpPr>
          <p:cNvPr id="3" name="PlaceHolder 2"/>
          <p:cNvSpPr>
            <a:spLocks noGrp="1"/>
          </p:cNvSpPr>
          <p:nvPr>
            <p:ph type="sldNum" idx="39"/>
          </p:nvPr>
        </p:nvSpPr>
        <p:spPr/>
        <p:txBody>
          <a:bodyPr/>
          <a:lstStyle/>
          <a:p>
            <a:fld id="{712B0D9E-1252-418B-8E08-69CEDE6D404C}" type="slidenum">
              <a:t>‹Nr.›</a:t>
            </a:fld>
            <a:endParaRPr/>
          </a:p>
        </p:txBody>
      </p:sp>
      <p:sp>
        <p:nvSpPr>
          <p:cNvPr id="4" name="PlaceHolder 3"/>
          <p:cNvSpPr>
            <a:spLocks noGrp="1"/>
          </p:cNvSpPr>
          <p:nvPr>
            <p:ph type="dt" idx="37"/>
          </p:nvPr>
        </p:nvSpPr>
        <p:spPr/>
        <p:txBody>
          <a:body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Standard 94">
    <p:spTree>
      <p:nvGrpSpPr>
        <p:cNvPr id="1" name=""/>
        <p:cNvGrpSpPr/>
        <p:nvPr/>
      </p:nvGrpSpPr>
      <p:grpSpPr>
        <a:xfrm>
          <a:off x="0" y="0"/>
          <a:ext cx="0" cy="0"/>
          <a:chOff x="0" y="0"/>
          <a:chExt cx="0" cy="0"/>
        </a:xfrm>
      </p:grpSpPr>
      <p:sp>
        <p:nvSpPr>
          <p:cNvPr id="126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389"/>
          </p:nvPr>
        </p:nvSpPr>
        <p:spPr/>
        <p:txBody>
          <a:bodyPr/>
          <a:lstStyle/>
          <a:p>
            <a:r>
              <a:t>Footer</a:t>
            </a:r>
          </a:p>
        </p:txBody>
      </p:sp>
      <p:sp>
        <p:nvSpPr>
          <p:cNvPr id="4" name="PlaceHolder 3"/>
          <p:cNvSpPr>
            <a:spLocks noGrp="1"/>
          </p:cNvSpPr>
          <p:nvPr>
            <p:ph type="sldNum" idx="390"/>
          </p:nvPr>
        </p:nvSpPr>
        <p:spPr/>
        <p:txBody>
          <a:bodyPr/>
          <a:lstStyle/>
          <a:p>
            <a:fld id="{90872350-0F1A-4FB4-B60C-8A5926712282}" type="slidenum">
              <a:t>‹Nr.›</a:t>
            </a:fld>
            <a:endParaRPr/>
          </a:p>
        </p:txBody>
      </p:sp>
      <p:sp>
        <p:nvSpPr>
          <p:cNvPr id="5" name="PlaceHolder 4"/>
          <p:cNvSpPr>
            <a:spLocks noGrp="1"/>
          </p:cNvSpPr>
          <p:nvPr>
            <p:ph type="dt" idx="388"/>
          </p:nvPr>
        </p:nvSpPr>
        <p:spPr/>
        <p:txBody>
          <a:body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Standard 95">
    <p:spTree>
      <p:nvGrpSpPr>
        <p:cNvPr id="1" name=""/>
        <p:cNvGrpSpPr/>
        <p:nvPr/>
      </p:nvGrpSpPr>
      <p:grpSpPr>
        <a:xfrm>
          <a:off x="0" y="0"/>
          <a:ext cx="0" cy="0"/>
          <a:chOff x="0" y="0"/>
          <a:chExt cx="0" cy="0"/>
        </a:xfrm>
      </p:grpSpPr>
      <p:sp>
        <p:nvSpPr>
          <p:cNvPr id="2" name="PlaceHolder 1"/>
          <p:cNvSpPr>
            <a:spLocks noGrp="1"/>
          </p:cNvSpPr>
          <p:nvPr>
            <p:ph type="ftr" idx="392"/>
          </p:nvPr>
        </p:nvSpPr>
        <p:spPr/>
        <p:txBody>
          <a:bodyPr/>
          <a:lstStyle/>
          <a:p>
            <a:r>
              <a:t>Footer</a:t>
            </a:r>
          </a:p>
        </p:txBody>
      </p:sp>
      <p:sp>
        <p:nvSpPr>
          <p:cNvPr id="3" name="PlaceHolder 2"/>
          <p:cNvSpPr>
            <a:spLocks noGrp="1"/>
          </p:cNvSpPr>
          <p:nvPr>
            <p:ph type="sldNum" idx="393"/>
          </p:nvPr>
        </p:nvSpPr>
        <p:spPr/>
        <p:txBody>
          <a:bodyPr/>
          <a:lstStyle/>
          <a:p>
            <a:fld id="{7DF95804-C1EE-411C-BF76-55C20714CBBC}" type="slidenum">
              <a:t>‹Nr.›</a:t>
            </a:fld>
            <a:endParaRPr/>
          </a:p>
        </p:txBody>
      </p:sp>
      <p:sp>
        <p:nvSpPr>
          <p:cNvPr id="4" name="PlaceHolder 3"/>
          <p:cNvSpPr>
            <a:spLocks noGrp="1"/>
          </p:cNvSpPr>
          <p:nvPr>
            <p:ph type="dt" idx="391"/>
          </p:nvPr>
        </p:nvSpPr>
        <p:spPr/>
        <p:txBody>
          <a:body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Standard 96">
    <p:spTree>
      <p:nvGrpSpPr>
        <p:cNvPr id="1" name=""/>
        <p:cNvGrpSpPr/>
        <p:nvPr/>
      </p:nvGrpSpPr>
      <p:grpSpPr>
        <a:xfrm>
          <a:off x="0" y="0"/>
          <a:ext cx="0" cy="0"/>
          <a:chOff x="0" y="0"/>
          <a:chExt cx="0" cy="0"/>
        </a:xfrm>
      </p:grpSpPr>
      <p:sp>
        <p:nvSpPr>
          <p:cNvPr id="1290"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395"/>
          </p:nvPr>
        </p:nvSpPr>
        <p:spPr/>
        <p:txBody>
          <a:bodyPr/>
          <a:lstStyle/>
          <a:p>
            <a:r>
              <a:t>Footer</a:t>
            </a:r>
          </a:p>
        </p:txBody>
      </p:sp>
      <p:sp>
        <p:nvSpPr>
          <p:cNvPr id="4" name="PlaceHolder 3"/>
          <p:cNvSpPr>
            <a:spLocks noGrp="1"/>
          </p:cNvSpPr>
          <p:nvPr>
            <p:ph type="sldNum" idx="396"/>
          </p:nvPr>
        </p:nvSpPr>
        <p:spPr/>
        <p:txBody>
          <a:bodyPr/>
          <a:lstStyle/>
          <a:p>
            <a:fld id="{75D2DAAA-18FB-4997-B5D2-42D8A80ACAD9}" type="slidenum">
              <a:t>‹Nr.›</a:t>
            </a:fld>
            <a:endParaRPr/>
          </a:p>
        </p:txBody>
      </p:sp>
      <p:sp>
        <p:nvSpPr>
          <p:cNvPr id="5" name="PlaceHolder 4"/>
          <p:cNvSpPr>
            <a:spLocks noGrp="1"/>
          </p:cNvSpPr>
          <p:nvPr>
            <p:ph type="dt" idx="394"/>
          </p:nvPr>
        </p:nvSpPr>
        <p:spPr/>
        <p:txBody>
          <a:body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Standard 97">
    <p:spTree>
      <p:nvGrpSpPr>
        <p:cNvPr id="1" name=""/>
        <p:cNvGrpSpPr/>
        <p:nvPr/>
      </p:nvGrpSpPr>
      <p:grpSpPr>
        <a:xfrm>
          <a:off x="0" y="0"/>
          <a:ext cx="0" cy="0"/>
          <a:chOff x="0" y="0"/>
          <a:chExt cx="0" cy="0"/>
        </a:xfrm>
      </p:grpSpPr>
      <p:sp>
        <p:nvSpPr>
          <p:cNvPr id="2" name="PlaceHolder 1"/>
          <p:cNvSpPr>
            <a:spLocks noGrp="1"/>
          </p:cNvSpPr>
          <p:nvPr>
            <p:ph type="ftr" idx="398"/>
          </p:nvPr>
        </p:nvSpPr>
        <p:spPr/>
        <p:txBody>
          <a:bodyPr/>
          <a:lstStyle/>
          <a:p>
            <a:r>
              <a:t>Footer</a:t>
            </a:r>
          </a:p>
        </p:txBody>
      </p:sp>
      <p:sp>
        <p:nvSpPr>
          <p:cNvPr id="3" name="PlaceHolder 2"/>
          <p:cNvSpPr>
            <a:spLocks noGrp="1"/>
          </p:cNvSpPr>
          <p:nvPr>
            <p:ph type="sldNum" idx="399"/>
          </p:nvPr>
        </p:nvSpPr>
        <p:spPr/>
        <p:txBody>
          <a:bodyPr/>
          <a:lstStyle/>
          <a:p>
            <a:fld id="{2C4ED83E-794B-4BB9-8FC3-5288D8924433}" type="slidenum">
              <a:t>‹Nr.›</a:t>
            </a:fld>
            <a:endParaRPr/>
          </a:p>
        </p:txBody>
      </p:sp>
      <p:sp>
        <p:nvSpPr>
          <p:cNvPr id="4" name="PlaceHolder 3"/>
          <p:cNvSpPr>
            <a:spLocks noGrp="1"/>
          </p:cNvSpPr>
          <p:nvPr>
            <p:ph type="dt" idx="397"/>
          </p:nvPr>
        </p:nvSpPr>
        <p:spPr/>
        <p:txBody>
          <a:body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Standard 98">
    <p:spTree>
      <p:nvGrpSpPr>
        <p:cNvPr id="1" name=""/>
        <p:cNvGrpSpPr/>
        <p:nvPr/>
      </p:nvGrpSpPr>
      <p:grpSpPr>
        <a:xfrm>
          <a:off x="0" y="0"/>
          <a:ext cx="0" cy="0"/>
          <a:chOff x="0" y="0"/>
          <a:chExt cx="0" cy="0"/>
        </a:xfrm>
      </p:grpSpPr>
      <p:sp>
        <p:nvSpPr>
          <p:cNvPr id="2" name="PlaceHolder 1"/>
          <p:cNvSpPr>
            <a:spLocks noGrp="1"/>
          </p:cNvSpPr>
          <p:nvPr>
            <p:ph type="ftr" idx="401"/>
          </p:nvPr>
        </p:nvSpPr>
        <p:spPr/>
        <p:txBody>
          <a:bodyPr/>
          <a:lstStyle/>
          <a:p>
            <a:r>
              <a:t>Footer</a:t>
            </a:r>
          </a:p>
        </p:txBody>
      </p:sp>
      <p:sp>
        <p:nvSpPr>
          <p:cNvPr id="3" name="PlaceHolder 2"/>
          <p:cNvSpPr>
            <a:spLocks noGrp="1"/>
          </p:cNvSpPr>
          <p:nvPr>
            <p:ph type="sldNum" idx="402"/>
          </p:nvPr>
        </p:nvSpPr>
        <p:spPr/>
        <p:txBody>
          <a:bodyPr/>
          <a:lstStyle/>
          <a:p>
            <a:fld id="{94E5163F-FF94-45E6-AA1F-58E2585AB86B}" type="slidenum">
              <a:t>‹Nr.›</a:t>
            </a:fld>
            <a:endParaRPr/>
          </a:p>
        </p:txBody>
      </p:sp>
      <p:sp>
        <p:nvSpPr>
          <p:cNvPr id="4" name="PlaceHolder 3"/>
          <p:cNvSpPr>
            <a:spLocks noGrp="1"/>
          </p:cNvSpPr>
          <p:nvPr>
            <p:ph type="dt" idx="400"/>
          </p:nvPr>
        </p:nvSpPr>
        <p:spPr/>
        <p:txBody>
          <a:body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Standard 99">
    <p:spTree>
      <p:nvGrpSpPr>
        <p:cNvPr id="1" name=""/>
        <p:cNvGrpSpPr/>
        <p:nvPr/>
      </p:nvGrpSpPr>
      <p:grpSpPr>
        <a:xfrm>
          <a:off x="0" y="0"/>
          <a:ext cx="0" cy="0"/>
          <a:chOff x="0" y="0"/>
          <a:chExt cx="0" cy="0"/>
        </a:xfrm>
      </p:grpSpPr>
      <p:sp>
        <p:nvSpPr>
          <p:cNvPr id="2" name="PlaceHolder 1"/>
          <p:cNvSpPr>
            <a:spLocks noGrp="1"/>
          </p:cNvSpPr>
          <p:nvPr>
            <p:ph type="ftr" idx="404"/>
          </p:nvPr>
        </p:nvSpPr>
        <p:spPr/>
        <p:txBody>
          <a:bodyPr/>
          <a:lstStyle/>
          <a:p>
            <a:r>
              <a:t>Footer</a:t>
            </a:r>
          </a:p>
        </p:txBody>
      </p:sp>
      <p:sp>
        <p:nvSpPr>
          <p:cNvPr id="3" name="PlaceHolder 2"/>
          <p:cNvSpPr>
            <a:spLocks noGrp="1"/>
          </p:cNvSpPr>
          <p:nvPr>
            <p:ph type="sldNum" idx="405"/>
          </p:nvPr>
        </p:nvSpPr>
        <p:spPr/>
        <p:txBody>
          <a:bodyPr/>
          <a:lstStyle/>
          <a:p>
            <a:fld id="{3B2B43CF-CA09-4C9B-9E6F-AD9BAF386F4B}" type="slidenum">
              <a:t>‹Nr.›</a:t>
            </a:fld>
            <a:endParaRPr/>
          </a:p>
        </p:txBody>
      </p:sp>
      <p:sp>
        <p:nvSpPr>
          <p:cNvPr id="4" name="PlaceHolder 3"/>
          <p:cNvSpPr>
            <a:spLocks noGrp="1"/>
          </p:cNvSpPr>
          <p:nvPr>
            <p:ph type="dt" idx="403"/>
          </p:nvPr>
        </p:nvSpPr>
        <p:spPr/>
        <p:txBody>
          <a:body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Standard 100">
    <p:spTree>
      <p:nvGrpSpPr>
        <p:cNvPr id="1" name=""/>
        <p:cNvGrpSpPr/>
        <p:nvPr/>
      </p:nvGrpSpPr>
      <p:grpSpPr>
        <a:xfrm>
          <a:off x="0" y="0"/>
          <a:ext cx="0" cy="0"/>
          <a:chOff x="0" y="0"/>
          <a:chExt cx="0" cy="0"/>
        </a:xfrm>
      </p:grpSpPr>
      <p:sp>
        <p:nvSpPr>
          <p:cNvPr id="2" name="PlaceHolder 1"/>
          <p:cNvSpPr>
            <a:spLocks noGrp="1"/>
          </p:cNvSpPr>
          <p:nvPr>
            <p:ph type="ftr" idx="407"/>
          </p:nvPr>
        </p:nvSpPr>
        <p:spPr/>
        <p:txBody>
          <a:bodyPr/>
          <a:lstStyle/>
          <a:p>
            <a:r>
              <a:t>Footer</a:t>
            </a:r>
          </a:p>
        </p:txBody>
      </p:sp>
      <p:sp>
        <p:nvSpPr>
          <p:cNvPr id="3" name="PlaceHolder 2"/>
          <p:cNvSpPr>
            <a:spLocks noGrp="1"/>
          </p:cNvSpPr>
          <p:nvPr>
            <p:ph type="sldNum" idx="408"/>
          </p:nvPr>
        </p:nvSpPr>
        <p:spPr/>
        <p:txBody>
          <a:bodyPr/>
          <a:lstStyle/>
          <a:p>
            <a:fld id="{B6D3A4CA-40FE-4FF6-8550-9187CAE03F48}" type="slidenum">
              <a:t>‹Nr.›</a:t>
            </a:fld>
            <a:endParaRPr/>
          </a:p>
        </p:txBody>
      </p:sp>
      <p:sp>
        <p:nvSpPr>
          <p:cNvPr id="4" name="PlaceHolder 3"/>
          <p:cNvSpPr>
            <a:spLocks noGrp="1"/>
          </p:cNvSpPr>
          <p:nvPr>
            <p:ph type="dt" idx="406"/>
          </p:nvPr>
        </p:nvSpPr>
        <p:spPr/>
        <p:txBody>
          <a:body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Standard 101">
    <p:spTree>
      <p:nvGrpSpPr>
        <p:cNvPr id="1" name=""/>
        <p:cNvGrpSpPr/>
        <p:nvPr/>
      </p:nvGrpSpPr>
      <p:grpSpPr>
        <a:xfrm>
          <a:off x="0" y="0"/>
          <a:ext cx="0" cy="0"/>
          <a:chOff x="0" y="0"/>
          <a:chExt cx="0" cy="0"/>
        </a:xfrm>
      </p:grpSpPr>
      <p:sp>
        <p:nvSpPr>
          <p:cNvPr id="2" name="PlaceHolder 1"/>
          <p:cNvSpPr>
            <a:spLocks noGrp="1"/>
          </p:cNvSpPr>
          <p:nvPr>
            <p:ph type="ftr" idx="410"/>
          </p:nvPr>
        </p:nvSpPr>
        <p:spPr/>
        <p:txBody>
          <a:bodyPr/>
          <a:lstStyle/>
          <a:p>
            <a:r>
              <a:t>Footer</a:t>
            </a:r>
          </a:p>
        </p:txBody>
      </p:sp>
      <p:sp>
        <p:nvSpPr>
          <p:cNvPr id="3" name="PlaceHolder 2"/>
          <p:cNvSpPr>
            <a:spLocks noGrp="1"/>
          </p:cNvSpPr>
          <p:nvPr>
            <p:ph type="sldNum" idx="411"/>
          </p:nvPr>
        </p:nvSpPr>
        <p:spPr/>
        <p:txBody>
          <a:bodyPr/>
          <a:lstStyle/>
          <a:p>
            <a:fld id="{13E5AFC5-3242-4426-9B97-CDD819764456}" type="slidenum">
              <a:t>‹Nr.›</a:t>
            </a:fld>
            <a:endParaRPr/>
          </a:p>
        </p:txBody>
      </p:sp>
      <p:sp>
        <p:nvSpPr>
          <p:cNvPr id="4" name="PlaceHolder 3"/>
          <p:cNvSpPr>
            <a:spLocks noGrp="1"/>
          </p:cNvSpPr>
          <p:nvPr>
            <p:ph type="dt" idx="409"/>
          </p:nvPr>
        </p:nvSpPr>
        <p:spPr/>
        <p:txBody>
          <a:body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Standard 102">
    <p:spTree>
      <p:nvGrpSpPr>
        <p:cNvPr id="1" name=""/>
        <p:cNvGrpSpPr/>
        <p:nvPr/>
      </p:nvGrpSpPr>
      <p:grpSpPr>
        <a:xfrm>
          <a:off x="0" y="0"/>
          <a:ext cx="0" cy="0"/>
          <a:chOff x="0" y="0"/>
          <a:chExt cx="0" cy="0"/>
        </a:xfrm>
      </p:grpSpPr>
      <p:sp>
        <p:nvSpPr>
          <p:cNvPr id="2" name="PlaceHolder 1"/>
          <p:cNvSpPr>
            <a:spLocks noGrp="1"/>
          </p:cNvSpPr>
          <p:nvPr>
            <p:ph type="ftr" idx="413"/>
          </p:nvPr>
        </p:nvSpPr>
        <p:spPr/>
        <p:txBody>
          <a:bodyPr/>
          <a:lstStyle/>
          <a:p>
            <a:r>
              <a:t>Footer</a:t>
            </a:r>
          </a:p>
        </p:txBody>
      </p:sp>
      <p:sp>
        <p:nvSpPr>
          <p:cNvPr id="3" name="PlaceHolder 2"/>
          <p:cNvSpPr>
            <a:spLocks noGrp="1"/>
          </p:cNvSpPr>
          <p:nvPr>
            <p:ph type="sldNum" idx="414"/>
          </p:nvPr>
        </p:nvSpPr>
        <p:spPr/>
        <p:txBody>
          <a:bodyPr/>
          <a:lstStyle/>
          <a:p>
            <a:fld id="{37FACF62-4292-42EE-ABF9-BD40172E9266}" type="slidenum">
              <a:t>‹Nr.›</a:t>
            </a:fld>
            <a:endParaRPr/>
          </a:p>
        </p:txBody>
      </p:sp>
      <p:sp>
        <p:nvSpPr>
          <p:cNvPr id="4" name="PlaceHolder 3"/>
          <p:cNvSpPr>
            <a:spLocks noGrp="1"/>
          </p:cNvSpPr>
          <p:nvPr>
            <p:ph type="dt" idx="412"/>
          </p:nvPr>
        </p:nvSpPr>
        <p:spPr/>
        <p:txBody>
          <a:body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Standard 103">
    <p:spTree>
      <p:nvGrpSpPr>
        <p:cNvPr id="1" name=""/>
        <p:cNvGrpSpPr/>
        <p:nvPr/>
      </p:nvGrpSpPr>
      <p:grpSpPr>
        <a:xfrm>
          <a:off x="0" y="0"/>
          <a:ext cx="0" cy="0"/>
          <a:chOff x="0" y="0"/>
          <a:chExt cx="0" cy="0"/>
        </a:xfrm>
      </p:grpSpPr>
      <p:sp>
        <p:nvSpPr>
          <p:cNvPr id="2" name="PlaceHolder 1"/>
          <p:cNvSpPr>
            <a:spLocks noGrp="1"/>
          </p:cNvSpPr>
          <p:nvPr>
            <p:ph type="ftr" idx="416"/>
          </p:nvPr>
        </p:nvSpPr>
        <p:spPr/>
        <p:txBody>
          <a:bodyPr/>
          <a:lstStyle/>
          <a:p>
            <a:r>
              <a:t>Footer</a:t>
            </a:r>
          </a:p>
        </p:txBody>
      </p:sp>
      <p:sp>
        <p:nvSpPr>
          <p:cNvPr id="3" name="PlaceHolder 2"/>
          <p:cNvSpPr>
            <a:spLocks noGrp="1"/>
          </p:cNvSpPr>
          <p:nvPr>
            <p:ph type="sldNum" idx="417"/>
          </p:nvPr>
        </p:nvSpPr>
        <p:spPr/>
        <p:txBody>
          <a:bodyPr/>
          <a:lstStyle/>
          <a:p>
            <a:fld id="{810FDE39-400B-4D40-BD51-D7552CF4B36B}" type="slidenum">
              <a:t>‹Nr.›</a:t>
            </a:fld>
            <a:endParaRPr/>
          </a:p>
        </p:txBody>
      </p:sp>
      <p:sp>
        <p:nvSpPr>
          <p:cNvPr id="4" name="PlaceHolder 3"/>
          <p:cNvSpPr>
            <a:spLocks noGrp="1"/>
          </p:cNvSpPr>
          <p:nvPr>
            <p:ph type="dt" idx="415"/>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Inhalt mit Überschrift">
    <p:spTree>
      <p:nvGrpSpPr>
        <p:cNvPr id="1" name=""/>
        <p:cNvGrpSpPr/>
        <p:nvPr/>
      </p:nvGrpSpPr>
      <p:grpSpPr>
        <a:xfrm>
          <a:off x="0" y="0"/>
          <a:ext cx="0" cy="0"/>
          <a:chOff x="0" y="0"/>
          <a:chExt cx="0" cy="0"/>
        </a:xfrm>
      </p:grpSpPr>
      <p:sp>
        <p:nvSpPr>
          <p:cNvPr id="2" name="PlaceHolder 1"/>
          <p:cNvSpPr>
            <a:spLocks noGrp="1"/>
          </p:cNvSpPr>
          <p:nvPr>
            <p:ph type="ftr" idx="41"/>
          </p:nvPr>
        </p:nvSpPr>
        <p:spPr/>
        <p:txBody>
          <a:bodyPr/>
          <a:lstStyle/>
          <a:p>
            <a:r>
              <a:t>Footer</a:t>
            </a:r>
          </a:p>
        </p:txBody>
      </p:sp>
      <p:sp>
        <p:nvSpPr>
          <p:cNvPr id="3" name="PlaceHolder 2"/>
          <p:cNvSpPr>
            <a:spLocks noGrp="1"/>
          </p:cNvSpPr>
          <p:nvPr>
            <p:ph type="sldNum" idx="42"/>
          </p:nvPr>
        </p:nvSpPr>
        <p:spPr/>
        <p:txBody>
          <a:bodyPr/>
          <a:lstStyle/>
          <a:p>
            <a:fld id="{C4C17EA0-988A-444D-AD14-64311D4D49B2}" type="slidenum">
              <a:t>‹Nr.›</a:t>
            </a:fld>
            <a:endParaRPr/>
          </a:p>
        </p:txBody>
      </p:sp>
      <p:sp>
        <p:nvSpPr>
          <p:cNvPr id="4" name="PlaceHolder 3"/>
          <p:cNvSpPr>
            <a:spLocks noGrp="1"/>
          </p:cNvSpPr>
          <p:nvPr>
            <p:ph type="dt" idx="40"/>
          </p:nvPr>
        </p:nvSpPr>
        <p:spPr/>
        <p:txBody>
          <a:body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Standard 104">
    <p:spTree>
      <p:nvGrpSpPr>
        <p:cNvPr id="1" name=""/>
        <p:cNvGrpSpPr/>
        <p:nvPr/>
      </p:nvGrpSpPr>
      <p:grpSpPr>
        <a:xfrm>
          <a:off x="0" y="0"/>
          <a:ext cx="0" cy="0"/>
          <a:chOff x="0" y="0"/>
          <a:chExt cx="0" cy="0"/>
        </a:xfrm>
      </p:grpSpPr>
      <p:sp>
        <p:nvSpPr>
          <p:cNvPr id="2" name="PlaceHolder 1"/>
          <p:cNvSpPr>
            <a:spLocks noGrp="1"/>
          </p:cNvSpPr>
          <p:nvPr>
            <p:ph type="ftr" idx="419"/>
          </p:nvPr>
        </p:nvSpPr>
        <p:spPr/>
        <p:txBody>
          <a:bodyPr/>
          <a:lstStyle/>
          <a:p>
            <a:r>
              <a:t>Footer</a:t>
            </a:r>
          </a:p>
        </p:txBody>
      </p:sp>
      <p:sp>
        <p:nvSpPr>
          <p:cNvPr id="3" name="PlaceHolder 2"/>
          <p:cNvSpPr>
            <a:spLocks noGrp="1"/>
          </p:cNvSpPr>
          <p:nvPr>
            <p:ph type="sldNum" idx="420"/>
          </p:nvPr>
        </p:nvSpPr>
        <p:spPr/>
        <p:txBody>
          <a:bodyPr/>
          <a:lstStyle/>
          <a:p>
            <a:fld id="{7F511374-9376-414D-BC4A-3530F79A006F}" type="slidenum">
              <a:t>‹Nr.›</a:t>
            </a:fld>
            <a:endParaRPr/>
          </a:p>
        </p:txBody>
      </p:sp>
      <p:sp>
        <p:nvSpPr>
          <p:cNvPr id="4" name="PlaceHolder 3"/>
          <p:cNvSpPr>
            <a:spLocks noGrp="1"/>
          </p:cNvSpPr>
          <p:nvPr>
            <p:ph type="dt" idx="418"/>
          </p:nvPr>
        </p:nvSpPr>
        <p:spPr/>
        <p:txBody>
          <a:body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Standard 105">
    <p:spTree>
      <p:nvGrpSpPr>
        <p:cNvPr id="1" name=""/>
        <p:cNvGrpSpPr/>
        <p:nvPr/>
      </p:nvGrpSpPr>
      <p:grpSpPr>
        <a:xfrm>
          <a:off x="0" y="0"/>
          <a:ext cx="0" cy="0"/>
          <a:chOff x="0" y="0"/>
          <a:chExt cx="0" cy="0"/>
        </a:xfrm>
      </p:grpSpPr>
      <p:sp>
        <p:nvSpPr>
          <p:cNvPr id="2" name="PlaceHolder 1"/>
          <p:cNvSpPr>
            <a:spLocks noGrp="1"/>
          </p:cNvSpPr>
          <p:nvPr>
            <p:ph type="ftr" idx="422"/>
          </p:nvPr>
        </p:nvSpPr>
        <p:spPr/>
        <p:txBody>
          <a:bodyPr/>
          <a:lstStyle/>
          <a:p>
            <a:r>
              <a:t>Footer</a:t>
            </a:r>
          </a:p>
        </p:txBody>
      </p:sp>
      <p:sp>
        <p:nvSpPr>
          <p:cNvPr id="3" name="PlaceHolder 2"/>
          <p:cNvSpPr>
            <a:spLocks noGrp="1"/>
          </p:cNvSpPr>
          <p:nvPr>
            <p:ph type="sldNum" idx="423"/>
          </p:nvPr>
        </p:nvSpPr>
        <p:spPr/>
        <p:txBody>
          <a:bodyPr/>
          <a:lstStyle/>
          <a:p>
            <a:fld id="{520D5D4A-EF90-49B3-9A9E-42E088BF6A21}" type="slidenum">
              <a:t>‹Nr.›</a:t>
            </a:fld>
            <a:endParaRPr/>
          </a:p>
        </p:txBody>
      </p:sp>
      <p:sp>
        <p:nvSpPr>
          <p:cNvPr id="4" name="PlaceHolder 3"/>
          <p:cNvSpPr>
            <a:spLocks noGrp="1"/>
          </p:cNvSpPr>
          <p:nvPr>
            <p:ph type="dt" idx="421"/>
          </p:nvPr>
        </p:nvSpPr>
        <p:spPr/>
        <p:txBody>
          <a:body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Standard 106">
    <p:spTree>
      <p:nvGrpSpPr>
        <p:cNvPr id="1" name=""/>
        <p:cNvGrpSpPr/>
        <p:nvPr/>
      </p:nvGrpSpPr>
      <p:grpSpPr>
        <a:xfrm>
          <a:off x="0" y="0"/>
          <a:ext cx="0" cy="0"/>
          <a:chOff x="0" y="0"/>
          <a:chExt cx="0" cy="0"/>
        </a:xfrm>
      </p:grpSpPr>
      <p:sp>
        <p:nvSpPr>
          <p:cNvPr id="2" name="PlaceHolder 1"/>
          <p:cNvSpPr>
            <a:spLocks noGrp="1"/>
          </p:cNvSpPr>
          <p:nvPr>
            <p:ph type="ftr" idx="425"/>
          </p:nvPr>
        </p:nvSpPr>
        <p:spPr/>
        <p:txBody>
          <a:bodyPr/>
          <a:lstStyle/>
          <a:p>
            <a:r>
              <a:t>Footer</a:t>
            </a:r>
          </a:p>
        </p:txBody>
      </p:sp>
      <p:sp>
        <p:nvSpPr>
          <p:cNvPr id="3" name="PlaceHolder 2"/>
          <p:cNvSpPr>
            <a:spLocks noGrp="1"/>
          </p:cNvSpPr>
          <p:nvPr>
            <p:ph type="sldNum" idx="426"/>
          </p:nvPr>
        </p:nvSpPr>
        <p:spPr/>
        <p:txBody>
          <a:bodyPr/>
          <a:lstStyle/>
          <a:p>
            <a:fld id="{F468CE00-4156-4D68-850D-5117DA778D24}" type="slidenum">
              <a:t>‹Nr.›</a:t>
            </a:fld>
            <a:endParaRPr/>
          </a:p>
        </p:txBody>
      </p:sp>
      <p:sp>
        <p:nvSpPr>
          <p:cNvPr id="4" name="PlaceHolder 3"/>
          <p:cNvSpPr>
            <a:spLocks noGrp="1"/>
          </p:cNvSpPr>
          <p:nvPr>
            <p:ph type="dt" idx="424"/>
          </p:nvPr>
        </p:nvSpPr>
        <p:spPr/>
        <p:txBody>
          <a:body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Standard 107">
    <p:spTree>
      <p:nvGrpSpPr>
        <p:cNvPr id="1" name=""/>
        <p:cNvGrpSpPr/>
        <p:nvPr/>
      </p:nvGrpSpPr>
      <p:grpSpPr>
        <a:xfrm>
          <a:off x="0" y="0"/>
          <a:ext cx="0" cy="0"/>
          <a:chOff x="0" y="0"/>
          <a:chExt cx="0" cy="0"/>
        </a:xfrm>
      </p:grpSpPr>
      <p:sp>
        <p:nvSpPr>
          <p:cNvPr id="2" name="PlaceHolder 1"/>
          <p:cNvSpPr>
            <a:spLocks noGrp="1"/>
          </p:cNvSpPr>
          <p:nvPr>
            <p:ph type="ftr" idx="428"/>
          </p:nvPr>
        </p:nvSpPr>
        <p:spPr/>
        <p:txBody>
          <a:bodyPr/>
          <a:lstStyle/>
          <a:p>
            <a:r>
              <a:t>Footer</a:t>
            </a:r>
          </a:p>
        </p:txBody>
      </p:sp>
      <p:sp>
        <p:nvSpPr>
          <p:cNvPr id="3" name="PlaceHolder 2"/>
          <p:cNvSpPr>
            <a:spLocks noGrp="1"/>
          </p:cNvSpPr>
          <p:nvPr>
            <p:ph type="sldNum" idx="429"/>
          </p:nvPr>
        </p:nvSpPr>
        <p:spPr/>
        <p:txBody>
          <a:bodyPr/>
          <a:lstStyle/>
          <a:p>
            <a:fld id="{D0E36A7B-1EFC-4A93-BD3C-D5BA44021EF5}" type="slidenum">
              <a:t>‹Nr.›</a:t>
            </a:fld>
            <a:endParaRPr/>
          </a:p>
        </p:txBody>
      </p:sp>
      <p:sp>
        <p:nvSpPr>
          <p:cNvPr id="4" name="PlaceHolder 3"/>
          <p:cNvSpPr>
            <a:spLocks noGrp="1"/>
          </p:cNvSpPr>
          <p:nvPr>
            <p:ph type="dt" idx="427"/>
          </p:nvPr>
        </p:nvSpPr>
        <p:spPr/>
        <p:txBody>
          <a:body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Standard 108">
    <p:spTree>
      <p:nvGrpSpPr>
        <p:cNvPr id="1" name=""/>
        <p:cNvGrpSpPr/>
        <p:nvPr/>
      </p:nvGrpSpPr>
      <p:grpSpPr>
        <a:xfrm>
          <a:off x="0" y="0"/>
          <a:ext cx="0" cy="0"/>
          <a:chOff x="0" y="0"/>
          <a:chExt cx="0" cy="0"/>
        </a:xfrm>
      </p:grpSpPr>
      <p:sp>
        <p:nvSpPr>
          <p:cNvPr id="2" name="PlaceHolder 1"/>
          <p:cNvSpPr>
            <a:spLocks noGrp="1"/>
          </p:cNvSpPr>
          <p:nvPr>
            <p:ph type="ftr" idx="431"/>
          </p:nvPr>
        </p:nvSpPr>
        <p:spPr/>
        <p:txBody>
          <a:bodyPr/>
          <a:lstStyle/>
          <a:p>
            <a:r>
              <a:t>Footer</a:t>
            </a:r>
          </a:p>
        </p:txBody>
      </p:sp>
      <p:sp>
        <p:nvSpPr>
          <p:cNvPr id="3" name="PlaceHolder 2"/>
          <p:cNvSpPr>
            <a:spLocks noGrp="1"/>
          </p:cNvSpPr>
          <p:nvPr>
            <p:ph type="sldNum" idx="432"/>
          </p:nvPr>
        </p:nvSpPr>
        <p:spPr/>
        <p:txBody>
          <a:bodyPr/>
          <a:lstStyle/>
          <a:p>
            <a:fld id="{58B76AAC-D9CB-4152-8764-A7BE6F0F989D}" type="slidenum">
              <a:t>‹Nr.›</a:t>
            </a:fld>
            <a:endParaRPr/>
          </a:p>
        </p:txBody>
      </p:sp>
      <p:sp>
        <p:nvSpPr>
          <p:cNvPr id="4" name="PlaceHolder 3"/>
          <p:cNvSpPr>
            <a:spLocks noGrp="1"/>
          </p:cNvSpPr>
          <p:nvPr>
            <p:ph type="dt" idx="430"/>
          </p:nvPr>
        </p:nvSpPr>
        <p:spPr/>
        <p:txBody>
          <a:body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Standard 109">
    <p:spTree>
      <p:nvGrpSpPr>
        <p:cNvPr id="1" name=""/>
        <p:cNvGrpSpPr/>
        <p:nvPr/>
      </p:nvGrpSpPr>
      <p:grpSpPr>
        <a:xfrm>
          <a:off x="0" y="0"/>
          <a:ext cx="0" cy="0"/>
          <a:chOff x="0" y="0"/>
          <a:chExt cx="0" cy="0"/>
        </a:xfrm>
      </p:grpSpPr>
      <p:sp>
        <p:nvSpPr>
          <p:cNvPr id="2" name="PlaceHolder 1"/>
          <p:cNvSpPr>
            <a:spLocks noGrp="1"/>
          </p:cNvSpPr>
          <p:nvPr>
            <p:ph type="ftr" idx="434"/>
          </p:nvPr>
        </p:nvSpPr>
        <p:spPr/>
        <p:txBody>
          <a:bodyPr/>
          <a:lstStyle/>
          <a:p>
            <a:r>
              <a:t>Footer</a:t>
            </a:r>
          </a:p>
        </p:txBody>
      </p:sp>
      <p:sp>
        <p:nvSpPr>
          <p:cNvPr id="3" name="PlaceHolder 2"/>
          <p:cNvSpPr>
            <a:spLocks noGrp="1"/>
          </p:cNvSpPr>
          <p:nvPr>
            <p:ph type="sldNum" idx="435"/>
          </p:nvPr>
        </p:nvSpPr>
        <p:spPr/>
        <p:txBody>
          <a:bodyPr/>
          <a:lstStyle/>
          <a:p>
            <a:fld id="{E9AE5834-0C9B-4E75-BEE9-2AEDC6217885}" type="slidenum">
              <a:t>‹Nr.›</a:t>
            </a:fld>
            <a:endParaRPr/>
          </a:p>
        </p:txBody>
      </p:sp>
      <p:sp>
        <p:nvSpPr>
          <p:cNvPr id="4" name="PlaceHolder 3"/>
          <p:cNvSpPr>
            <a:spLocks noGrp="1"/>
          </p:cNvSpPr>
          <p:nvPr>
            <p:ph type="dt" idx="433"/>
          </p:nvPr>
        </p:nvSpPr>
        <p:spPr/>
        <p:txBody>
          <a:body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Standard 110">
    <p:spTree>
      <p:nvGrpSpPr>
        <p:cNvPr id="1" name=""/>
        <p:cNvGrpSpPr/>
        <p:nvPr/>
      </p:nvGrpSpPr>
      <p:grpSpPr>
        <a:xfrm>
          <a:off x="0" y="0"/>
          <a:ext cx="0" cy="0"/>
          <a:chOff x="0" y="0"/>
          <a:chExt cx="0" cy="0"/>
        </a:xfrm>
      </p:grpSpPr>
      <p:sp>
        <p:nvSpPr>
          <p:cNvPr id="2" name="PlaceHolder 1"/>
          <p:cNvSpPr>
            <a:spLocks noGrp="1"/>
          </p:cNvSpPr>
          <p:nvPr>
            <p:ph type="ftr" idx="437"/>
          </p:nvPr>
        </p:nvSpPr>
        <p:spPr/>
        <p:txBody>
          <a:bodyPr/>
          <a:lstStyle/>
          <a:p>
            <a:r>
              <a:t>Footer</a:t>
            </a:r>
          </a:p>
        </p:txBody>
      </p:sp>
      <p:sp>
        <p:nvSpPr>
          <p:cNvPr id="3" name="PlaceHolder 2"/>
          <p:cNvSpPr>
            <a:spLocks noGrp="1"/>
          </p:cNvSpPr>
          <p:nvPr>
            <p:ph type="sldNum" idx="438"/>
          </p:nvPr>
        </p:nvSpPr>
        <p:spPr/>
        <p:txBody>
          <a:bodyPr/>
          <a:lstStyle/>
          <a:p>
            <a:fld id="{83B8D8BC-5904-400D-A696-FC2AEB42C75C}" type="slidenum">
              <a:t>‹Nr.›</a:t>
            </a:fld>
            <a:endParaRPr/>
          </a:p>
        </p:txBody>
      </p:sp>
      <p:sp>
        <p:nvSpPr>
          <p:cNvPr id="4" name="PlaceHolder 3"/>
          <p:cNvSpPr>
            <a:spLocks noGrp="1"/>
          </p:cNvSpPr>
          <p:nvPr>
            <p:ph type="dt" idx="436"/>
          </p:nvPr>
        </p:nvSpPr>
        <p:spPr/>
        <p:txBody>
          <a:body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Standard 111">
    <p:spTree>
      <p:nvGrpSpPr>
        <p:cNvPr id="1" name=""/>
        <p:cNvGrpSpPr/>
        <p:nvPr/>
      </p:nvGrpSpPr>
      <p:grpSpPr>
        <a:xfrm>
          <a:off x="0" y="0"/>
          <a:ext cx="0" cy="0"/>
          <a:chOff x="0" y="0"/>
          <a:chExt cx="0" cy="0"/>
        </a:xfrm>
      </p:grpSpPr>
      <p:sp>
        <p:nvSpPr>
          <p:cNvPr id="2" name="PlaceHolder 1"/>
          <p:cNvSpPr>
            <a:spLocks noGrp="1"/>
          </p:cNvSpPr>
          <p:nvPr>
            <p:ph type="ftr" idx="440"/>
          </p:nvPr>
        </p:nvSpPr>
        <p:spPr/>
        <p:txBody>
          <a:bodyPr/>
          <a:lstStyle/>
          <a:p>
            <a:r>
              <a:t>Footer</a:t>
            </a:r>
          </a:p>
        </p:txBody>
      </p:sp>
      <p:sp>
        <p:nvSpPr>
          <p:cNvPr id="3" name="PlaceHolder 2"/>
          <p:cNvSpPr>
            <a:spLocks noGrp="1"/>
          </p:cNvSpPr>
          <p:nvPr>
            <p:ph type="sldNum" idx="441"/>
          </p:nvPr>
        </p:nvSpPr>
        <p:spPr/>
        <p:txBody>
          <a:bodyPr/>
          <a:lstStyle/>
          <a:p>
            <a:fld id="{ED524006-CB93-4002-ABAF-FE0A2E41BB6A}" type="slidenum">
              <a:t>‹Nr.›</a:t>
            </a:fld>
            <a:endParaRPr/>
          </a:p>
        </p:txBody>
      </p:sp>
      <p:sp>
        <p:nvSpPr>
          <p:cNvPr id="4" name="PlaceHolder 3"/>
          <p:cNvSpPr>
            <a:spLocks noGrp="1"/>
          </p:cNvSpPr>
          <p:nvPr>
            <p:ph type="dt" idx="439"/>
          </p:nvPr>
        </p:nvSpPr>
        <p:spPr/>
        <p:txBody>
          <a:body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Standard 112">
    <p:spTree>
      <p:nvGrpSpPr>
        <p:cNvPr id="1" name=""/>
        <p:cNvGrpSpPr/>
        <p:nvPr/>
      </p:nvGrpSpPr>
      <p:grpSpPr>
        <a:xfrm>
          <a:off x="0" y="0"/>
          <a:ext cx="0" cy="0"/>
          <a:chOff x="0" y="0"/>
          <a:chExt cx="0" cy="0"/>
        </a:xfrm>
      </p:grpSpPr>
      <p:sp>
        <p:nvSpPr>
          <p:cNvPr id="2" name="PlaceHolder 1"/>
          <p:cNvSpPr>
            <a:spLocks noGrp="1"/>
          </p:cNvSpPr>
          <p:nvPr>
            <p:ph type="ftr" idx="443"/>
          </p:nvPr>
        </p:nvSpPr>
        <p:spPr/>
        <p:txBody>
          <a:bodyPr/>
          <a:lstStyle/>
          <a:p>
            <a:r>
              <a:t>Footer</a:t>
            </a:r>
          </a:p>
        </p:txBody>
      </p:sp>
      <p:sp>
        <p:nvSpPr>
          <p:cNvPr id="3" name="PlaceHolder 2"/>
          <p:cNvSpPr>
            <a:spLocks noGrp="1"/>
          </p:cNvSpPr>
          <p:nvPr>
            <p:ph type="sldNum" idx="444"/>
          </p:nvPr>
        </p:nvSpPr>
        <p:spPr/>
        <p:txBody>
          <a:bodyPr/>
          <a:lstStyle/>
          <a:p>
            <a:fld id="{9A1C0EA8-5EBC-4158-84ED-A7C3B35D023F}" type="slidenum">
              <a:t>‹Nr.›</a:t>
            </a:fld>
            <a:endParaRPr/>
          </a:p>
        </p:txBody>
      </p:sp>
      <p:sp>
        <p:nvSpPr>
          <p:cNvPr id="4" name="PlaceHolder 3"/>
          <p:cNvSpPr>
            <a:spLocks noGrp="1"/>
          </p:cNvSpPr>
          <p:nvPr>
            <p:ph type="dt" idx="442"/>
          </p:nvPr>
        </p:nvSpPr>
        <p:spPr/>
        <p:txBody>
          <a:body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Standard 113">
    <p:spTree>
      <p:nvGrpSpPr>
        <p:cNvPr id="1" name=""/>
        <p:cNvGrpSpPr/>
        <p:nvPr/>
      </p:nvGrpSpPr>
      <p:grpSpPr>
        <a:xfrm>
          <a:off x="0" y="0"/>
          <a:ext cx="0" cy="0"/>
          <a:chOff x="0" y="0"/>
          <a:chExt cx="0" cy="0"/>
        </a:xfrm>
      </p:grpSpPr>
      <p:sp>
        <p:nvSpPr>
          <p:cNvPr id="2" name="PlaceHolder 1"/>
          <p:cNvSpPr>
            <a:spLocks noGrp="1"/>
          </p:cNvSpPr>
          <p:nvPr>
            <p:ph type="ftr" idx="446"/>
          </p:nvPr>
        </p:nvSpPr>
        <p:spPr/>
        <p:txBody>
          <a:bodyPr/>
          <a:lstStyle/>
          <a:p>
            <a:r>
              <a:t>Footer</a:t>
            </a:r>
          </a:p>
        </p:txBody>
      </p:sp>
      <p:sp>
        <p:nvSpPr>
          <p:cNvPr id="3" name="PlaceHolder 2"/>
          <p:cNvSpPr>
            <a:spLocks noGrp="1"/>
          </p:cNvSpPr>
          <p:nvPr>
            <p:ph type="sldNum" idx="447"/>
          </p:nvPr>
        </p:nvSpPr>
        <p:spPr/>
        <p:txBody>
          <a:bodyPr/>
          <a:lstStyle/>
          <a:p>
            <a:fld id="{653F9C47-4FE8-4E0C-8743-ED08C02E436D}" type="slidenum">
              <a:t>‹Nr.›</a:t>
            </a:fld>
            <a:endParaRPr/>
          </a:p>
        </p:txBody>
      </p:sp>
      <p:sp>
        <p:nvSpPr>
          <p:cNvPr id="4" name="PlaceHolder 3"/>
          <p:cNvSpPr>
            <a:spLocks noGrp="1"/>
          </p:cNvSpPr>
          <p:nvPr>
            <p:ph type="dt" idx="445"/>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2_Inhalt mit Überschrift">
    <p:spTree>
      <p:nvGrpSpPr>
        <p:cNvPr id="1" name=""/>
        <p:cNvGrpSpPr/>
        <p:nvPr/>
      </p:nvGrpSpPr>
      <p:grpSpPr>
        <a:xfrm>
          <a:off x="0" y="0"/>
          <a:ext cx="0" cy="0"/>
          <a:chOff x="0" y="0"/>
          <a:chExt cx="0" cy="0"/>
        </a:xfrm>
      </p:grpSpPr>
      <p:sp>
        <p:nvSpPr>
          <p:cNvPr id="2" name="PlaceHolder 1"/>
          <p:cNvSpPr>
            <a:spLocks noGrp="1"/>
          </p:cNvSpPr>
          <p:nvPr>
            <p:ph type="ftr" idx="44"/>
          </p:nvPr>
        </p:nvSpPr>
        <p:spPr/>
        <p:txBody>
          <a:bodyPr/>
          <a:lstStyle/>
          <a:p>
            <a:r>
              <a:t>Footer</a:t>
            </a:r>
          </a:p>
        </p:txBody>
      </p:sp>
      <p:sp>
        <p:nvSpPr>
          <p:cNvPr id="3" name="PlaceHolder 2"/>
          <p:cNvSpPr>
            <a:spLocks noGrp="1"/>
          </p:cNvSpPr>
          <p:nvPr>
            <p:ph type="sldNum" idx="45"/>
          </p:nvPr>
        </p:nvSpPr>
        <p:spPr/>
        <p:txBody>
          <a:bodyPr/>
          <a:lstStyle/>
          <a:p>
            <a:fld id="{9CCB849F-C07E-4897-9309-A0E2556F4FA5}" type="slidenum">
              <a:t>‹Nr.›</a:t>
            </a:fld>
            <a:endParaRPr/>
          </a:p>
        </p:txBody>
      </p:sp>
      <p:sp>
        <p:nvSpPr>
          <p:cNvPr id="4" name="PlaceHolder 3"/>
          <p:cNvSpPr>
            <a:spLocks noGrp="1"/>
          </p:cNvSpPr>
          <p:nvPr>
            <p:ph type="dt" idx="43"/>
          </p:nvPr>
        </p:nvSpPr>
        <p:spPr/>
        <p:txBody>
          <a:body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Standard 114">
    <p:spTree>
      <p:nvGrpSpPr>
        <p:cNvPr id="1" name=""/>
        <p:cNvGrpSpPr/>
        <p:nvPr/>
      </p:nvGrpSpPr>
      <p:grpSpPr>
        <a:xfrm>
          <a:off x="0" y="0"/>
          <a:ext cx="0" cy="0"/>
          <a:chOff x="0" y="0"/>
          <a:chExt cx="0" cy="0"/>
        </a:xfrm>
      </p:grpSpPr>
      <p:sp>
        <p:nvSpPr>
          <p:cNvPr id="1457"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458"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449"/>
          </p:nvPr>
        </p:nvSpPr>
        <p:spPr/>
        <p:txBody>
          <a:bodyPr/>
          <a:lstStyle/>
          <a:p>
            <a:r>
              <a:t>Footer</a:t>
            </a:r>
          </a:p>
        </p:txBody>
      </p:sp>
      <p:sp>
        <p:nvSpPr>
          <p:cNvPr id="5" name="PlaceHolder 4"/>
          <p:cNvSpPr>
            <a:spLocks noGrp="1"/>
          </p:cNvSpPr>
          <p:nvPr>
            <p:ph type="sldNum" idx="450"/>
          </p:nvPr>
        </p:nvSpPr>
        <p:spPr/>
        <p:txBody>
          <a:bodyPr/>
          <a:lstStyle/>
          <a:p>
            <a:fld id="{AD6ED007-E238-4C4C-9894-3D1FB95B9C5D}" type="slidenum">
              <a:t>‹Nr.›</a:t>
            </a:fld>
            <a:endParaRPr/>
          </a:p>
        </p:txBody>
      </p:sp>
      <p:sp>
        <p:nvSpPr>
          <p:cNvPr id="6" name="PlaceHolder 5"/>
          <p:cNvSpPr>
            <a:spLocks noGrp="1"/>
          </p:cNvSpPr>
          <p:nvPr>
            <p:ph type="dt" idx="448"/>
          </p:nvPr>
        </p:nvSpPr>
        <p:spPr/>
        <p:txBody>
          <a:body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Standard 115">
    <p:spTree>
      <p:nvGrpSpPr>
        <p:cNvPr id="1" name=""/>
        <p:cNvGrpSpPr/>
        <p:nvPr/>
      </p:nvGrpSpPr>
      <p:grpSpPr>
        <a:xfrm>
          <a:off x="0" y="0"/>
          <a:ext cx="0" cy="0"/>
          <a:chOff x="0" y="0"/>
          <a:chExt cx="0" cy="0"/>
        </a:xfrm>
      </p:grpSpPr>
      <p:sp>
        <p:nvSpPr>
          <p:cNvPr id="146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469"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452"/>
          </p:nvPr>
        </p:nvSpPr>
        <p:spPr/>
        <p:txBody>
          <a:bodyPr/>
          <a:lstStyle/>
          <a:p>
            <a:r>
              <a:t>Footer</a:t>
            </a:r>
          </a:p>
        </p:txBody>
      </p:sp>
      <p:sp>
        <p:nvSpPr>
          <p:cNvPr id="5" name="PlaceHolder 4"/>
          <p:cNvSpPr>
            <a:spLocks noGrp="1"/>
          </p:cNvSpPr>
          <p:nvPr>
            <p:ph type="sldNum" idx="453"/>
          </p:nvPr>
        </p:nvSpPr>
        <p:spPr/>
        <p:txBody>
          <a:bodyPr/>
          <a:lstStyle/>
          <a:p>
            <a:fld id="{6051F18E-7ADA-4EA5-960E-B653D1490CBF}" type="slidenum">
              <a:t>‹Nr.›</a:t>
            </a:fld>
            <a:endParaRPr/>
          </a:p>
        </p:txBody>
      </p:sp>
      <p:sp>
        <p:nvSpPr>
          <p:cNvPr id="6" name="PlaceHolder 5"/>
          <p:cNvSpPr>
            <a:spLocks noGrp="1"/>
          </p:cNvSpPr>
          <p:nvPr>
            <p:ph type="dt" idx="451"/>
          </p:nvPr>
        </p:nvSpPr>
        <p:spPr/>
        <p:txBody>
          <a:bodyPr/>
          <a:lstStyle/>
          <a:p>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Standard 116">
    <p:spTree>
      <p:nvGrpSpPr>
        <p:cNvPr id="1" name=""/>
        <p:cNvGrpSpPr/>
        <p:nvPr/>
      </p:nvGrpSpPr>
      <p:grpSpPr>
        <a:xfrm>
          <a:off x="0" y="0"/>
          <a:ext cx="0" cy="0"/>
          <a:chOff x="0" y="0"/>
          <a:chExt cx="0" cy="0"/>
        </a:xfrm>
      </p:grpSpPr>
      <p:sp>
        <p:nvSpPr>
          <p:cNvPr id="1480"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481"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482"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455"/>
          </p:nvPr>
        </p:nvSpPr>
        <p:spPr/>
        <p:txBody>
          <a:bodyPr/>
          <a:lstStyle/>
          <a:p>
            <a:r>
              <a:t>Footer</a:t>
            </a:r>
          </a:p>
        </p:txBody>
      </p:sp>
      <p:sp>
        <p:nvSpPr>
          <p:cNvPr id="6" name="PlaceHolder 5"/>
          <p:cNvSpPr>
            <a:spLocks noGrp="1"/>
          </p:cNvSpPr>
          <p:nvPr>
            <p:ph type="sldNum" idx="456"/>
          </p:nvPr>
        </p:nvSpPr>
        <p:spPr/>
        <p:txBody>
          <a:bodyPr/>
          <a:lstStyle/>
          <a:p>
            <a:fld id="{5AAD9D2B-7A55-4970-A72D-BD16BAE08864}" type="slidenum">
              <a:t>‹Nr.›</a:t>
            </a:fld>
            <a:endParaRPr/>
          </a:p>
        </p:txBody>
      </p:sp>
      <p:sp>
        <p:nvSpPr>
          <p:cNvPr id="7" name="PlaceHolder 6"/>
          <p:cNvSpPr>
            <a:spLocks noGrp="1"/>
          </p:cNvSpPr>
          <p:nvPr>
            <p:ph type="dt" idx="454"/>
          </p:nvPr>
        </p:nvSpPr>
        <p:spPr/>
        <p:txBody>
          <a:bodyPr/>
          <a:lstStyle/>
          <a:p>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Standard 117">
    <p:spTree>
      <p:nvGrpSpPr>
        <p:cNvPr id="1" name=""/>
        <p:cNvGrpSpPr/>
        <p:nvPr/>
      </p:nvGrpSpPr>
      <p:grpSpPr>
        <a:xfrm>
          <a:off x="0" y="0"/>
          <a:ext cx="0" cy="0"/>
          <a:chOff x="0" y="0"/>
          <a:chExt cx="0" cy="0"/>
        </a:xfrm>
      </p:grpSpPr>
      <p:sp>
        <p:nvSpPr>
          <p:cNvPr id="1493"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494"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495"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458"/>
          </p:nvPr>
        </p:nvSpPr>
        <p:spPr/>
        <p:txBody>
          <a:bodyPr/>
          <a:lstStyle/>
          <a:p>
            <a:r>
              <a:t>Footer</a:t>
            </a:r>
          </a:p>
        </p:txBody>
      </p:sp>
      <p:sp>
        <p:nvSpPr>
          <p:cNvPr id="6" name="PlaceHolder 5"/>
          <p:cNvSpPr>
            <a:spLocks noGrp="1"/>
          </p:cNvSpPr>
          <p:nvPr>
            <p:ph type="sldNum" idx="459"/>
          </p:nvPr>
        </p:nvSpPr>
        <p:spPr/>
        <p:txBody>
          <a:bodyPr/>
          <a:lstStyle/>
          <a:p>
            <a:fld id="{7D80764D-E81E-4534-B124-8B1B15CC90C6}" type="slidenum">
              <a:t>‹Nr.›</a:t>
            </a:fld>
            <a:endParaRPr/>
          </a:p>
        </p:txBody>
      </p:sp>
      <p:sp>
        <p:nvSpPr>
          <p:cNvPr id="7" name="PlaceHolder 6"/>
          <p:cNvSpPr>
            <a:spLocks noGrp="1"/>
          </p:cNvSpPr>
          <p:nvPr>
            <p:ph type="dt" idx="457"/>
          </p:nvPr>
        </p:nvSpPr>
        <p:spPr/>
        <p:txBody>
          <a:bodyPr/>
          <a:lstStyle/>
          <a:p>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Standard 118">
    <p:spTree>
      <p:nvGrpSpPr>
        <p:cNvPr id="1" name=""/>
        <p:cNvGrpSpPr/>
        <p:nvPr/>
      </p:nvGrpSpPr>
      <p:grpSpPr>
        <a:xfrm>
          <a:off x="0" y="0"/>
          <a:ext cx="0" cy="0"/>
          <a:chOff x="0" y="0"/>
          <a:chExt cx="0" cy="0"/>
        </a:xfrm>
      </p:grpSpPr>
      <p:sp>
        <p:nvSpPr>
          <p:cNvPr id="150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461"/>
          </p:nvPr>
        </p:nvSpPr>
        <p:spPr/>
        <p:txBody>
          <a:bodyPr/>
          <a:lstStyle/>
          <a:p>
            <a:r>
              <a:t>Footer</a:t>
            </a:r>
          </a:p>
        </p:txBody>
      </p:sp>
      <p:sp>
        <p:nvSpPr>
          <p:cNvPr id="4" name="PlaceHolder 3"/>
          <p:cNvSpPr>
            <a:spLocks noGrp="1"/>
          </p:cNvSpPr>
          <p:nvPr>
            <p:ph type="sldNum" idx="462"/>
          </p:nvPr>
        </p:nvSpPr>
        <p:spPr/>
        <p:txBody>
          <a:bodyPr/>
          <a:lstStyle/>
          <a:p>
            <a:fld id="{72B35D71-3B8A-4459-9CCA-79615236AD66}" type="slidenum">
              <a:t>‹Nr.›</a:t>
            </a:fld>
            <a:endParaRPr/>
          </a:p>
        </p:txBody>
      </p:sp>
      <p:sp>
        <p:nvSpPr>
          <p:cNvPr id="5" name="PlaceHolder 4"/>
          <p:cNvSpPr>
            <a:spLocks noGrp="1"/>
          </p:cNvSpPr>
          <p:nvPr>
            <p:ph type="dt" idx="460"/>
          </p:nvPr>
        </p:nvSpPr>
        <p:spPr/>
        <p:txBody>
          <a:body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Standard 119">
    <p:spTree>
      <p:nvGrpSpPr>
        <p:cNvPr id="1" name=""/>
        <p:cNvGrpSpPr/>
        <p:nvPr/>
      </p:nvGrpSpPr>
      <p:grpSpPr>
        <a:xfrm>
          <a:off x="0" y="0"/>
          <a:ext cx="0" cy="0"/>
          <a:chOff x="0" y="0"/>
          <a:chExt cx="0" cy="0"/>
        </a:xfrm>
      </p:grpSpPr>
      <p:sp>
        <p:nvSpPr>
          <p:cNvPr id="2" name="PlaceHolder 1"/>
          <p:cNvSpPr>
            <a:spLocks noGrp="1"/>
          </p:cNvSpPr>
          <p:nvPr>
            <p:ph type="ftr" idx="464"/>
          </p:nvPr>
        </p:nvSpPr>
        <p:spPr/>
        <p:txBody>
          <a:bodyPr/>
          <a:lstStyle/>
          <a:p>
            <a:r>
              <a:t>Footer</a:t>
            </a:r>
          </a:p>
        </p:txBody>
      </p:sp>
      <p:sp>
        <p:nvSpPr>
          <p:cNvPr id="3" name="PlaceHolder 2"/>
          <p:cNvSpPr>
            <a:spLocks noGrp="1"/>
          </p:cNvSpPr>
          <p:nvPr>
            <p:ph type="sldNum" idx="465"/>
          </p:nvPr>
        </p:nvSpPr>
        <p:spPr/>
        <p:txBody>
          <a:bodyPr/>
          <a:lstStyle/>
          <a:p>
            <a:fld id="{9AE75AA5-BE51-40A5-85A3-0D7465AD308D}" type="slidenum">
              <a:t>‹Nr.›</a:t>
            </a:fld>
            <a:endParaRPr/>
          </a:p>
        </p:txBody>
      </p:sp>
      <p:sp>
        <p:nvSpPr>
          <p:cNvPr id="4" name="PlaceHolder 3"/>
          <p:cNvSpPr>
            <a:spLocks noGrp="1"/>
          </p:cNvSpPr>
          <p:nvPr>
            <p:ph type="dt" idx="463"/>
          </p:nvPr>
        </p:nvSpPr>
        <p:spPr/>
        <p:txBody>
          <a:body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Standard 120">
    <p:spTree>
      <p:nvGrpSpPr>
        <p:cNvPr id="1" name=""/>
        <p:cNvGrpSpPr/>
        <p:nvPr/>
      </p:nvGrpSpPr>
      <p:grpSpPr>
        <a:xfrm>
          <a:off x="0" y="0"/>
          <a:ext cx="0" cy="0"/>
          <a:chOff x="0" y="0"/>
          <a:chExt cx="0" cy="0"/>
        </a:xfrm>
      </p:grpSpPr>
      <p:sp>
        <p:nvSpPr>
          <p:cNvPr id="152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467"/>
          </p:nvPr>
        </p:nvSpPr>
        <p:spPr/>
        <p:txBody>
          <a:bodyPr/>
          <a:lstStyle/>
          <a:p>
            <a:r>
              <a:t>Footer</a:t>
            </a:r>
          </a:p>
        </p:txBody>
      </p:sp>
      <p:sp>
        <p:nvSpPr>
          <p:cNvPr id="4" name="PlaceHolder 3"/>
          <p:cNvSpPr>
            <a:spLocks noGrp="1"/>
          </p:cNvSpPr>
          <p:nvPr>
            <p:ph type="sldNum" idx="468"/>
          </p:nvPr>
        </p:nvSpPr>
        <p:spPr/>
        <p:txBody>
          <a:bodyPr/>
          <a:lstStyle/>
          <a:p>
            <a:fld id="{8AFD7950-D9B0-4EC3-8098-C4543675F4BF}" type="slidenum">
              <a:t>‹Nr.›</a:t>
            </a:fld>
            <a:endParaRPr/>
          </a:p>
        </p:txBody>
      </p:sp>
      <p:sp>
        <p:nvSpPr>
          <p:cNvPr id="5" name="PlaceHolder 4"/>
          <p:cNvSpPr>
            <a:spLocks noGrp="1"/>
          </p:cNvSpPr>
          <p:nvPr>
            <p:ph type="dt" idx="466"/>
          </p:nvPr>
        </p:nvSpPr>
        <p:spPr/>
        <p:txBody>
          <a:bodyPr/>
          <a:lstStyle/>
          <a:p>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Standard 121">
    <p:spTree>
      <p:nvGrpSpPr>
        <p:cNvPr id="1" name=""/>
        <p:cNvGrpSpPr/>
        <p:nvPr/>
      </p:nvGrpSpPr>
      <p:grpSpPr>
        <a:xfrm>
          <a:off x="0" y="0"/>
          <a:ext cx="0" cy="0"/>
          <a:chOff x="0" y="0"/>
          <a:chExt cx="0" cy="0"/>
        </a:xfrm>
      </p:grpSpPr>
      <p:sp>
        <p:nvSpPr>
          <p:cNvPr id="2" name="PlaceHolder 1"/>
          <p:cNvSpPr>
            <a:spLocks noGrp="1"/>
          </p:cNvSpPr>
          <p:nvPr>
            <p:ph type="ftr" idx="470"/>
          </p:nvPr>
        </p:nvSpPr>
        <p:spPr/>
        <p:txBody>
          <a:bodyPr/>
          <a:lstStyle/>
          <a:p>
            <a:r>
              <a:t>Footer</a:t>
            </a:r>
          </a:p>
        </p:txBody>
      </p:sp>
      <p:sp>
        <p:nvSpPr>
          <p:cNvPr id="3" name="PlaceHolder 2"/>
          <p:cNvSpPr>
            <a:spLocks noGrp="1"/>
          </p:cNvSpPr>
          <p:nvPr>
            <p:ph type="sldNum" idx="471"/>
          </p:nvPr>
        </p:nvSpPr>
        <p:spPr/>
        <p:txBody>
          <a:bodyPr/>
          <a:lstStyle/>
          <a:p>
            <a:fld id="{9CD94D47-CA9A-48B4-826E-FD6B87A94BB7}" type="slidenum">
              <a:t>‹Nr.›</a:t>
            </a:fld>
            <a:endParaRPr/>
          </a:p>
        </p:txBody>
      </p:sp>
      <p:sp>
        <p:nvSpPr>
          <p:cNvPr id="4" name="PlaceHolder 3"/>
          <p:cNvSpPr>
            <a:spLocks noGrp="1"/>
          </p:cNvSpPr>
          <p:nvPr>
            <p:ph type="dt" idx="469"/>
          </p:nvPr>
        </p:nvSpPr>
        <p:spPr/>
        <p:txBody>
          <a:bodyPr/>
          <a:lstStyle/>
          <a:p>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Standard 122">
    <p:spTree>
      <p:nvGrpSpPr>
        <p:cNvPr id="1" name=""/>
        <p:cNvGrpSpPr/>
        <p:nvPr/>
      </p:nvGrpSpPr>
      <p:grpSpPr>
        <a:xfrm>
          <a:off x="0" y="0"/>
          <a:ext cx="0" cy="0"/>
          <a:chOff x="0" y="0"/>
          <a:chExt cx="0" cy="0"/>
        </a:xfrm>
      </p:grpSpPr>
      <p:sp>
        <p:nvSpPr>
          <p:cNvPr id="2" name="PlaceHolder 1"/>
          <p:cNvSpPr>
            <a:spLocks noGrp="1"/>
          </p:cNvSpPr>
          <p:nvPr>
            <p:ph type="ftr" idx="473"/>
          </p:nvPr>
        </p:nvSpPr>
        <p:spPr/>
        <p:txBody>
          <a:bodyPr/>
          <a:lstStyle/>
          <a:p>
            <a:r>
              <a:t>Footer</a:t>
            </a:r>
          </a:p>
        </p:txBody>
      </p:sp>
      <p:sp>
        <p:nvSpPr>
          <p:cNvPr id="3" name="PlaceHolder 2"/>
          <p:cNvSpPr>
            <a:spLocks noGrp="1"/>
          </p:cNvSpPr>
          <p:nvPr>
            <p:ph type="sldNum" idx="474"/>
          </p:nvPr>
        </p:nvSpPr>
        <p:spPr/>
        <p:txBody>
          <a:bodyPr/>
          <a:lstStyle/>
          <a:p>
            <a:fld id="{07863F58-5C81-4160-83C7-F689BE5A43B7}" type="slidenum">
              <a:t>‹Nr.›</a:t>
            </a:fld>
            <a:endParaRPr/>
          </a:p>
        </p:txBody>
      </p:sp>
      <p:sp>
        <p:nvSpPr>
          <p:cNvPr id="4" name="PlaceHolder 3"/>
          <p:cNvSpPr>
            <a:spLocks noGrp="1"/>
          </p:cNvSpPr>
          <p:nvPr>
            <p:ph type="dt" idx="472"/>
          </p:nvPr>
        </p:nvSpPr>
        <p:spPr/>
        <p:txBody>
          <a:bodyPr/>
          <a:lstStyle/>
          <a:p>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Standard 123">
    <p:spTree>
      <p:nvGrpSpPr>
        <p:cNvPr id="1" name=""/>
        <p:cNvGrpSpPr/>
        <p:nvPr/>
      </p:nvGrpSpPr>
      <p:grpSpPr>
        <a:xfrm>
          <a:off x="0" y="0"/>
          <a:ext cx="0" cy="0"/>
          <a:chOff x="0" y="0"/>
          <a:chExt cx="0" cy="0"/>
        </a:xfrm>
      </p:grpSpPr>
      <p:sp>
        <p:nvSpPr>
          <p:cNvPr id="2" name="PlaceHolder 1"/>
          <p:cNvSpPr>
            <a:spLocks noGrp="1"/>
          </p:cNvSpPr>
          <p:nvPr>
            <p:ph type="ftr" idx="476"/>
          </p:nvPr>
        </p:nvSpPr>
        <p:spPr/>
        <p:txBody>
          <a:bodyPr/>
          <a:lstStyle/>
          <a:p>
            <a:r>
              <a:t>Footer</a:t>
            </a:r>
          </a:p>
        </p:txBody>
      </p:sp>
      <p:sp>
        <p:nvSpPr>
          <p:cNvPr id="3" name="PlaceHolder 2"/>
          <p:cNvSpPr>
            <a:spLocks noGrp="1"/>
          </p:cNvSpPr>
          <p:nvPr>
            <p:ph type="sldNum" idx="477"/>
          </p:nvPr>
        </p:nvSpPr>
        <p:spPr/>
        <p:txBody>
          <a:bodyPr/>
          <a:lstStyle/>
          <a:p>
            <a:fld id="{907C9208-24D6-4650-80B5-EC4D7D2C5364}" type="slidenum">
              <a:t>‹Nr.›</a:t>
            </a:fld>
            <a:endParaRPr/>
          </a:p>
        </p:txBody>
      </p:sp>
      <p:sp>
        <p:nvSpPr>
          <p:cNvPr id="4" name="PlaceHolder 3"/>
          <p:cNvSpPr>
            <a:spLocks noGrp="1"/>
          </p:cNvSpPr>
          <p:nvPr>
            <p:ph type="dt" idx="475"/>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ild mit Überschrift">
    <p:spTree>
      <p:nvGrpSpPr>
        <p:cNvPr id="1" name=""/>
        <p:cNvGrpSpPr/>
        <p:nvPr/>
      </p:nvGrpSpPr>
      <p:grpSpPr>
        <a:xfrm>
          <a:off x="0" y="0"/>
          <a:ext cx="0" cy="0"/>
          <a:chOff x="0" y="0"/>
          <a:chExt cx="0" cy="0"/>
        </a:xfrm>
      </p:grpSpPr>
      <p:sp>
        <p:nvSpPr>
          <p:cNvPr id="2" name="PlaceHolder 1"/>
          <p:cNvSpPr>
            <a:spLocks noGrp="1"/>
          </p:cNvSpPr>
          <p:nvPr>
            <p:ph type="ftr" idx="47"/>
          </p:nvPr>
        </p:nvSpPr>
        <p:spPr/>
        <p:txBody>
          <a:bodyPr/>
          <a:lstStyle/>
          <a:p>
            <a:r>
              <a:t>Footer</a:t>
            </a:r>
          </a:p>
        </p:txBody>
      </p:sp>
      <p:sp>
        <p:nvSpPr>
          <p:cNvPr id="3" name="PlaceHolder 2"/>
          <p:cNvSpPr>
            <a:spLocks noGrp="1"/>
          </p:cNvSpPr>
          <p:nvPr>
            <p:ph type="sldNum" idx="48"/>
          </p:nvPr>
        </p:nvSpPr>
        <p:spPr/>
        <p:txBody>
          <a:bodyPr/>
          <a:lstStyle/>
          <a:p>
            <a:fld id="{5F857CF8-4198-4385-AEEE-E19BA092B71C}" type="slidenum">
              <a:t>‹Nr.›</a:t>
            </a:fld>
            <a:endParaRPr/>
          </a:p>
        </p:txBody>
      </p:sp>
      <p:sp>
        <p:nvSpPr>
          <p:cNvPr id="4" name="PlaceHolder 3"/>
          <p:cNvSpPr>
            <a:spLocks noGrp="1"/>
          </p:cNvSpPr>
          <p:nvPr>
            <p:ph type="dt" idx="46"/>
          </p:nvPr>
        </p:nvSpPr>
        <p:spPr/>
        <p:txBody>
          <a:body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Standard 124">
    <p:spTree>
      <p:nvGrpSpPr>
        <p:cNvPr id="1" name=""/>
        <p:cNvGrpSpPr/>
        <p:nvPr/>
      </p:nvGrpSpPr>
      <p:grpSpPr>
        <a:xfrm>
          <a:off x="0" y="0"/>
          <a:ext cx="0" cy="0"/>
          <a:chOff x="0" y="0"/>
          <a:chExt cx="0" cy="0"/>
        </a:xfrm>
      </p:grpSpPr>
      <p:sp>
        <p:nvSpPr>
          <p:cNvPr id="2" name="PlaceHolder 1"/>
          <p:cNvSpPr>
            <a:spLocks noGrp="1"/>
          </p:cNvSpPr>
          <p:nvPr>
            <p:ph type="ftr" idx="479"/>
          </p:nvPr>
        </p:nvSpPr>
        <p:spPr/>
        <p:txBody>
          <a:bodyPr/>
          <a:lstStyle/>
          <a:p>
            <a:r>
              <a:t>Footer</a:t>
            </a:r>
          </a:p>
        </p:txBody>
      </p:sp>
      <p:sp>
        <p:nvSpPr>
          <p:cNvPr id="3" name="PlaceHolder 2"/>
          <p:cNvSpPr>
            <a:spLocks noGrp="1"/>
          </p:cNvSpPr>
          <p:nvPr>
            <p:ph type="sldNum" idx="480"/>
          </p:nvPr>
        </p:nvSpPr>
        <p:spPr/>
        <p:txBody>
          <a:bodyPr/>
          <a:lstStyle/>
          <a:p>
            <a:fld id="{A21CB88F-7E52-4BBB-AF27-EE9AE570C8EC}" type="slidenum">
              <a:t>‹Nr.›</a:t>
            </a:fld>
            <a:endParaRPr/>
          </a:p>
        </p:txBody>
      </p:sp>
      <p:sp>
        <p:nvSpPr>
          <p:cNvPr id="4" name="PlaceHolder 3"/>
          <p:cNvSpPr>
            <a:spLocks noGrp="1"/>
          </p:cNvSpPr>
          <p:nvPr>
            <p:ph type="dt" idx="478"/>
          </p:nvPr>
        </p:nvSpPr>
        <p:spPr/>
        <p:txBody>
          <a:body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Standard 125">
    <p:spTree>
      <p:nvGrpSpPr>
        <p:cNvPr id="1" name=""/>
        <p:cNvGrpSpPr/>
        <p:nvPr/>
      </p:nvGrpSpPr>
      <p:grpSpPr>
        <a:xfrm>
          <a:off x="0" y="0"/>
          <a:ext cx="0" cy="0"/>
          <a:chOff x="0" y="0"/>
          <a:chExt cx="0" cy="0"/>
        </a:xfrm>
      </p:grpSpPr>
      <p:sp>
        <p:nvSpPr>
          <p:cNvPr id="2" name="PlaceHolder 1"/>
          <p:cNvSpPr>
            <a:spLocks noGrp="1"/>
          </p:cNvSpPr>
          <p:nvPr>
            <p:ph type="ftr" idx="482"/>
          </p:nvPr>
        </p:nvSpPr>
        <p:spPr/>
        <p:txBody>
          <a:bodyPr/>
          <a:lstStyle/>
          <a:p>
            <a:r>
              <a:t>Footer</a:t>
            </a:r>
          </a:p>
        </p:txBody>
      </p:sp>
      <p:sp>
        <p:nvSpPr>
          <p:cNvPr id="3" name="PlaceHolder 2"/>
          <p:cNvSpPr>
            <a:spLocks noGrp="1"/>
          </p:cNvSpPr>
          <p:nvPr>
            <p:ph type="sldNum" idx="483"/>
          </p:nvPr>
        </p:nvSpPr>
        <p:spPr/>
        <p:txBody>
          <a:bodyPr/>
          <a:lstStyle/>
          <a:p>
            <a:fld id="{1AF8709E-0281-4224-8290-8E5588021DC1}" type="slidenum">
              <a:t>‹Nr.›</a:t>
            </a:fld>
            <a:endParaRPr/>
          </a:p>
        </p:txBody>
      </p:sp>
      <p:sp>
        <p:nvSpPr>
          <p:cNvPr id="4" name="PlaceHolder 3"/>
          <p:cNvSpPr>
            <a:spLocks noGrp="1"/>
          </p:cNvSpPr>
          <p:nvPr>
            <p:ph type="dt" idx="481"/>
          </p:nvPr>
        </p:nvSpPr>
        <p:spPr/>
        <p:txBody>
          <a:body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Standard 126">
    <p:spTree>
      <p:nvGrpSpPr>
        <p:cNvPr id="1" name=""/>
        <p:cNvGrpSpPr/>
        <p:nvPr/>
      </p:nvGrpSpPr>
      <p:grpSpPr>
        <a:xfrm>
          <a:off x="0" y="0"/>
          <a:ext cx="0" cy="0"/>
          <a:chOff x="0" y="0"/>
          <a:chExt cx="0" cy="0"/>
        </a:xfrm>
      </p:grpSpPr>
      <p:sp>
        <p:nvSpPr>
          <p:cNvPr id="2" name="PlaceHolder 1"/>
          <p:cNvSpPr>
            <a:spLocks noGrp="1"/>
          </p:cNvSpPr>
          <p:nvPr>
            <p:ph type="ftr" idx="485"/>
          </p:nvPr>
        </p:nvSpPr>
        <p:spPr/>
        <p:txBody>
          <a:bodyPr/>
          <a:lstStyle/>
          <a:p>
            <a:r>
              <a:t>Footer</a:t>
            </a:r>
          </a:p>
        </p:txBody>
      </p:sp>
      <p:sp>
        <p:nvSpPr>
          <p:cNvPr id="3" name="PlaceHolder 2"/>
          <p:cNvSpPr>
            <a:spLocks noGrp="1"/>
          </p:cNvSpPr>
          <p:nvPr>
            <p:ph type="sldNum" idx="486"/>
          </p:nvPr>
        </p:nvSpPr>
        <p:spPr/>
        <p:txBody>
          <a:bodyPr/>
          <a:lstStyle/>
          <a:p>
            <a:fld id="{92562E5D-A2E3-4A74-A9BE-91556615D510}" type="slidenum">
              <a:t>‹Nr.›</a:t>
            </a:fld>
            <a:endParaRPr/>
          </a:p>
        </p:txBody>
      </p:sp>
      <p:sp>
        <p:nvSpPr>
          <p:cNvPr id="4" name="PlaceHolder 3"/>
          <p:cNvSpPr>
            <a:spLocks noGrp="1"/>
          </p:cNvSpPr>
          <p:nvPr>
            <p:ph type="dt" idx="484"/>
          </p:nvPr>
        </p:nvSpPr>
        <p:spPr/>
        <p:txBody>
          <a:body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Standard 127">
    <p:spTree>
      <p:nvGrpSpPr>
        <p:cNvPr id="1" name=""/>
        <p:cNvGrpSpPr/>
        <p:nvPr/>
      </p:nvGrpSpPr>
      <p:grpSpPr>
        <a:xfrm>
          <a:off x="0" y="0"/>
          <a:ext cx="0" cy="0"/>
          <a:chOff x="0" y="0"/>
          <a:chExt cx="0" cy="0"/>
        </a:xfrm>
      </p:grpSpPr>
      <p:sp>
        <p:nvSpPr>
          <p:cNvPr id="2" name="PlaceHolder 1"/>
          <p:cNvSpPr>
            <a:spLocks noGrp="1"/>
          </p:cNvSpPr>
          <p:nvPr>
            <p:ph type="ftr" idx="488"/>
          </p:nvPr>
        </p:nvSpPr>
        <p:spPr/>
        <p:txBody>
          <a:bodyPr/>
          <a:lstStyle/>
          <a:p>
            <a:r>
              <a:t>Footer</a:t>
            </a:r>
          </a:p>
        </p:txBody>
      </p:sp>
      <p:sp>
        <p:nvSpPr>
          <p:cNvPr id="3" name="PlaceHolder 2"/>
          <p:cNvSpPr>
            <a:spLocks noGrp="1"/>
          </p:cNvSpPr>
          <p:nvPr>
            <p:ph type="sldNum" idx="489"/>
          </p:nvPr>
        </p:nvSpPr>
        <p:spPr/>
        <p:txBody>
          <a:bodyPr/>
          <a:lstStyle/>
          <a:p>
            <a:fld id="{7E38BAC4-7160-4B48-9985-3669745736C4}" type="slidenum">
              <a:t>‹Nr.›</a:t>
            </a:fld>
            <a:endParaRPr/>
          </a:p>
        </p:txBody>
      </p:sp>
      <p:sp>
        <p:nvSpPr>
          <p:cNvPr id="4" name="PlaceHolder 3"/>
          <p:cNvSpPr>
            <a:spLocks noGrp="1"/>
          </p:cNvSpPr>
          <p:nvPr>
            <p:ph type="dt" idx="487"/>
          </p:nvPr>
        </p:nvSpPr>
        <p:spPr/>
        <p:txBody>
          <a:body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Standard 128">
    <p:spTree>
      <p:nvGrpSpPr>
        <p:cNvPr id="1" name=""/>
        <p:cNvGrpSpPr/>
        <p:nvPr/>
      </p:nvGrpSpPr>
      <p:grpSpPr>
        <a:xfrm>
          <a:off x="0" y="0"/>
          <a:ext cx="0" cy="0"/>
          <a:chOff x="0" y="0"/>
          <a:chExt cx="0" cy="0"/>
        </a:xfrm>
      </p:grpSpPr>
      <p:sp>
        <p:nvSpPr>
          <p:cNvPr id="2" name="PlaceHolder 1"/>
          <p:cNvSpPr>
            <a:spLocks noGrp="1"/>
          </p:cNvSpPr>
          <p:nvPr>
            <p:ph type="ftr" idx="491"/>
          </p:nvPr>
        </p:nvSpPr>
        <p:spPr/>
        <p:txBody>
          <a:bodyPr/>
          <a:lstStyle/>
          <a:p>
            <a:r>
              <a:t>Footer</a:t>
            </a:r>
          </a:p>
        </p:txBody>
      </p:sp>
      <p:sp>
        <p:nvSpPr>
          <p:cNvPr id="3" name="PlaceHolder 2"/>
          <p:cNvSpPr>
            <a:spLocks noGrp="1"/>
          </p:cNvSpPr>
          <p:nvPr>
            <p:ph type="sldNum" idx="492"/>
          </p:nvPr>
        </p:nvSpPr>
        <p:spPr/>
        <p:txBody>
          <a:bodyPr/>
          <a:lstStyle/>
          <a:p>
            <a:fld id="{AF877E92-B310-4D69-ADD4-0512F44EAE5E}" type="slidenum">
              <a:t>‹Nr.›</a:t>
            </a:fld>
            <a:endParaRPr/>
          </a:p>
        </p:txBody>
      </p:sp>
      <p:sp>
        <p:nvSpPr>
          <p:cNvPr id="4" name="PlaceHolder 3"/>
          <p:cNvSpPr>
            <a:spLocks noGrp="1"/>
          </p:cNvSpPr>
          <p:nvPr>
            <p:ph type="dt" idx="490"/>
          </p:nvPr>
        </p:nvSpPr>
        <p:spPr/>
        <p:txBody>
          <a:bodyPr/>
          <a:lstStyle/>
          <a:p>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Standard 129">
    <p:spTree>
      <p:nvGrpSpPr>
        <p:cNvPr id="1" name=""/>
        <p:cNvGrpSpPr/>
        <p:nvPr/>
      </p:nvGrpSpPr>
      <p:grpSpPr>
        <a:xfrm>
          <a:off x="0" y="0"/>
          <a:ext cx="0" cy="0"/>
          <a:chOff x="0" y="0"/>
          <a:chExt cx="0" cy="0"/>
        </a:xfrm>
      </p:grpSpPr>
      <p:sp>
        <p:nvSpPr>
          <p:cNvPr id="2" name="PlaceHolder 1"/>
          <p:cNvSpPr>
            <a:spLocks noGrp="1"/>
          </p:cNvSpPr>
          <p:nvPr>
            <p:ph type="ftr" idx="494"/>
          </p:nvPr>
        </p:nvSpPr>
        <p:spPr/>
        <p:txBody>
          <a:bodyPr/>
          <a:lstStyle/>
          <a:p>
            <a:r>
              <a:t>Footer</a:t>
            </a:r>
          </a:p>
        </p:txBody>
      </p:sp>
      <p:sp>
        <p:nvSpPr>
          <p:cNvPr id="3" name="PlaceHolder 2"/>
          <p:cNvSpPr>
            <a:spLocks noGrp="1"/>
          </p:cNvSpPr>
          <p:nvPr>
            <p:ph type="sldNum" idx="495"/>
          </p:nvPr>
        </p:nvSpPr>
        <p:spPr/>
        <p:txBody>
          <a:bodyPr/>
          <a:lstStyle/>
          <a:p>
            <a:fld id="{26BE3C40-11AD-4CFD-8107-033F8248AF50}" type="slidenum">
              <a:t>‹Nr.›</a:t>
            </a:fld>
            <a:endParaRPr/>
          </a:p>
        </p:txBody>
      </p:sp>
      <p:sp>
        <p:nvSpPr>
          <p:cNvPr id="4" name="PlaceHolder 3"/>
          <p:cNvSpPr>
            <a:spLocks noGrp="1"/>
          </p:cNvSpPr>
          <p:nvPr>
            <p:ph type="dt" idx="493"/>
          </p:nvPr>
        </p:nvSpPr>
        <p:spPr/>
        <p:txBody>
          <a:body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Standard 130">
    <p:spTree>
      <p:nvGrpSpPr>
        <p:cNvPr id="1" name=""/>
        <p:cNvGrpSpPr/>
        <p:nvPr/>
      </p:nvGrpSpPr>
      <p:grpSpPr>
        <a:xfrm>
          <a:off x="0" y="0"/>
          <a:ext cx="0" cy="0"/>
          <a:chOff x="0" y="0"/>
          <a:chExt cx="0" cy="0"/>
        </a:xfrm>
      </p:grpSpPr>
      <p:sp>
        <p:nvSpPr>
          <p:cNvPr id="2" name="PlaceHolder 1"/>
          <p:cNvSpPr>
            <a:spLocks noGrp="1"/>
          </p:cNvSpPr>
          <p:nvPr>
            <p:ph type="ftr" idx="497"/>
          </p:nvPr>
        </p:nvSpPr>
        <p:spPr/>
        <p:txBody>
          <a:bodyPr/>
          <a:lstStyle/>
          <a:p>
            <a:r>
              <a:t>Footer</a:t>
            </a:r>
          </a:p>
        </p:txBody>
      </p:sp>
      <p:sp>
        <p:nvSpPr>
          <p:cNvPr id="3" name="PlaceHolder 2"/>
          <p:cNvSpPr>
            <a:spLocks noGrp="1"/>
          </p:cNvSpPr>
          <p:nvPr>
            <p:ph type="sldNum" idx="498"/>
          </p:nvPr>
        </p:nvSpPr>
        <p:spPr/>
        <p:txBody>
          <a:bodyPr/>
          <a:lstStyle/>
          <a:p>
            <a:fld id="{3DAADC58-48C2-4892-9D6D-F0BDED87FC01}" type="slidenum">
              <a:t>‹Nr.›</a:t>
            </a:fld>
            <a:endParaRPr/>
          </a:p>
        </p:txBody>
      </p:sp>
      <p:sp>
        <p:nvSpPr>
          <p:cNvPr id="4" name="PlaceHolder 3"/>
          <p:cNvSpPr>
            <a:spLocks noGrp="1"/>
          </p:cNvSpPr>
          <p:nvPr>
            <p:ph type="dt" idx="496"/>
          </p:nvPr>
        </p:nvSpPr>
        <p:spPr/>
        <p:txBody>
          <a:bodyPr/>
          <a:lstStyle/>
          <a:p>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Standard 131">
    <p:spTree>
      <p:nvGrpSpPr>
        <p:cNvPr id="1" name=""/>
        <p:cNvGrpSpPr/>
        <p:nvPr/>
      </p:nvGrpSpPr>
      <p:grpSpPr>
        <a:xfrm>
          <a:off x="0" y="0"/>
          <a:ext cx="0" cy="0"/>
          <a:chOff x="0" y="0"/>
          <a:chExt cx="0" cy="0"/>
        </a:xfrm>
      </p:grpSpPr>
      <p:sp>
        <p:nvSpPr>
          <p:cNvPr id="2" name="PlaceHolder 1"/>
          <p:cNvSpPr>
            <a:spLocks noGrp="1"/>
          </p:cNvSpPr>
          <p:nvPr>
            <p:ph type="ftr" idx="500"/>
          </p:nvPr>
        </p:nvSpPr>
        <p:spPr/>
        <p:txBody>
          <a:bodyPr/>
          <a:lstStyle/>
          <a:p>
            <a:r>
              <a:t>Footer</a:t>
            </a:r>
          </a:p>
        </p:txBody>
      </p:sp>
      <p:sp>
        <p:nvSpPr>
          <p:cNvPr id="3" name="PlaceHolder 2"/>
          <p:cNvSpPr>
            <a:spLocks noGrp="1"/>
          </p:cNvSpPr>
          <p:nvPr>
            <p:ph type="sldNum" idx="501"/>
          </p:nvPr>
        </p:nvSpPr>
        <p:spPr/>
        <p:txBody>
          <a:bodyPr/>
          <a:lstStyle/>
          <a:p>
            <a:fld id="{20180843-0CED-4C4E-AF91-EC223F38FCBC}" type="slidenum">
              <a:t>‹Nr.›</a:t>
            </a:fld>
            <a:endParaRPr/>
          </a:p>
        </p:txBody>
      </p:sp>
      <p:sp>
        <p:nvSpPr>
          <p:cNvPr id="4" name="PlaceHolder 3"/>
          <p:cNvSpPr>
            <a:spLocks noGrp="1"/>
          </p:cNvSpPr>
          <p:nvPr>
            <p:ph type="dt" idx="499"/>
          </p:nvPr>
        </p:nvSpPr>
        <p:spPr/>
        <p:txBody>
          <a:body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Standard 132">
    <p:spTree>
      <p:nvGrpSpPr>
        <p:cNvPr id="1" name=""/>
        <p:cNvGrpSpPr/>
        <p:nvPr/>
      </p:nvGrpSpPr>
      <p:grpSpPr>
        <a:xfrm>
          <a:off x="0" y="0"/>
          <a:ext cx="0" cy="0"/>
          <a:chOff x="0" y="0"/>
          <a:chExt cx="0" cy="0"/>
        </a:xfrm>
      </p:grpSpPr>
      <p:sp>
        <p:nvSpPr>
          <p:cNvPr id="2" name="PlaceHolder 1"/>
          <p:cNvSpPr>
            <a:spLocks noGrp="1"/>
          </p:cNvSpPr>
          <p:nvPr>
            <p:ph type="ftr" idx="503"/>
          </p:nvPr>
        </p:nvSpPr>
        <p:spPr/>
        <p:txBody>
          <a:bodyPr/>
          <a:lstStyle/>
          <a:p>
            <a:r>
              <a:t>Footer</a:t>
            </a:r>
          </a:p>
        </p:txBody>
      </p:sp>
      <p:sp>
        <p:nvSpPr>
          <p:cNvPr id="3" name="PlaceHolder 2"/>
          <p:cNvSpPr>
            <a:spLocks noGrp="1"/>
          </p:cNvSpPr>
          <p:nvPr>
            <p:ph type="sldNum" idx="504"/>
          </p:nvPr>
        </p:nvSpPr>
        <p:spPr/>
        <p:txBody>
          <a:bodyPr/>
          <a:lstStyle/>
          <a:p>
            <a:fld id="{9354EADF-398F-49E5-81C8-AA5EC9508A0B}" type="slidenum">
              <a:t>‹Nr.›</a:t>
            </a:fld>
            <a:endParaRPr/>
          </a:p>
        </p:txBody>
      </p:sp>
      <p:sp>
        <p:nvSpPr>
          <p:cNvPr id="4" name="PlaceHolder 3"/>
          <p:cNvSpPr>
            <a:spLocks noGrp="1"/>
          </p:cNvSpPr>
          <p:nvPr>
            <p:ph type="dt" idx="502"/>
          </p:nvPr>
        </p:nvSpPr>
        <p:spPr/>
        <p:txBody>
          <a:body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Standard 133">
    <p:spTree>
      <p:nvGrpSpPr>
        <p:cNvPr id="1" name=""/>
        <p:cNvGrpSpPr/>
        <p:nvPr/>
      </p:nvGrpSpPr>
      <p:grpSpPr>
        <a:xfrm>
          <a:off x="0" y="0"/>
          <a:ext cx="0" cy="0"/>
          <a:chOff x="0" y="0"/>
          <a:chExt cx="0" cy="0"/>
        </a:xfrm>
      </p:grpSpPr>
      <p:sp>
        <p:nvSpPr>
          <p:cNvPr id="2" name="PlaceHolder 1"/>
          <p:cNvSpPr>
            <a:spLocks noGrp="1"/>
          </p:cNvSpPr>
          <p:nvPr>
            <p:ph type="ftr" idx="506"/>
          </p:nvPr>
        </p:nvSpPr>
        <p:spPr/>
        <p:txBody>
          <a:bodyPr/>
          <a:lstStyle/>
          <a:p>
            <a:r>
              <a:t>Footer</a:t>
            </a:r>
          </a:p>
        </p:txBody>
      </p:sp>
      <p:sp>
        <p:nvSpPr>
          <p:cNvPr id="3" name="PlaceHolder 2"/>
          <p:cNvSpPr>
            <a:spLocks noGrp="1"/>
          </p:cNvSpPr>
          <p:nvPr>
            <p:ph type="sldNum" idx="507"/>
          </p:nvPr>
        </p:nvSpPr>
        <p:spPr/>
        <p:txBody>
          <a:bodyPr/>
          <a:lstStyle/>
          <a:p>
            <a:fld id="{03AD07D3-E8F7-4F5B-870D-61152FC25AFD}" type="slidenum">
              <a:t>‹Nr.›</a:t>
            </a:fld>
            <a:endParaRPr/>
          </a:p>
        </p:txBody>
      </p:sp>
      <p:sp>
        <p:nvSpPr>
          <p:cNvPr id="4" name="PlaceHolder 3"/>
          <p:cNvSpPr>
            <a:spLocks noGrp="1"/>
          </p:cNvSpPr>
          <p:nvPr>
            <p:ph type="dt" idx="505"/>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_Bild mit Überschrift">
    <p:spTree>
      <p:nvGrpSpPr>
        <p:cNvPr id="1" name=""/>
        <p:cNvGrpSpPr/>
        <p:nvPr/>
      </p:nvGrpSpPr>
      <p:grpSpPr>
        <a:xfrm>
          <a:off x="0" y="0"/>
          <a:ext cx="0" cy="0"/>
          <a:chOff x="0" y="0"/>
          <a:chExt cx="0" cy="0"/>
        </a:xfrm>
      </p:grpSpPr>
      <p:sp>
        <p:nvSpPr>
          <p:cNvPr id="2" name="PlaceHolder 1"/>
          <p:cNvSpPr>
            <a:spLocks noGrp="1"/>
          </p:cNvSpPr>
          <p:nvPr>
            <p:ph type="ftr" idx="50"/>
          </p:nvPr>
        </p:nvSpPr>
        <p:spPr/>
        <p:txBody>
          <a:bodyPr/>
          <a:lstStyle/>
          <a:p>
            <a:r>
              <a:t>Footer</a:t>
            </a:r>
          </a:p>
        </p:txBody>
      </p:sp>
      <p:sp>
        <p:nvSpPr>
          <p:cNvPr id="3" name="PlaceHolder 2"/>
          <p:cNvSpPr>
            <a:spLocks noGrp="1"/>
          </p:cNvSpPr>
          <p:nvPr>
            <p:ph type="sldNum" idx="51"/>
          </p:nvPr>
        </p:nvSpPr>
        <p:spPr/>
        <p:txBody>
          <a:bodyPr/>
          <a:lstStyle/>
          <a:p>
            <a:fld id="{F24A90B0-8CEF-4F0F-90C2-7B3C11CA0C17}" type="slidenum">
              <a:t>‹Nr.›</a:t>
            </a:fld>
            <a:endParaRPr/>
          </a:p>
        </p:txBody>
      </p:sp>
      <p:sp>
        <p:nvSpPr>
          <p:cNvPr id="4" name="PlaceHolder 3"/>
          <p:cNvSpPr>
            <a:spLocks noGrp="1"/>
          </p:cNvSpPr>
          <p:nvPr>
            <p:ph type="dt" idx="49"/>
          </p:nvPr>
        </p:nvSpPr>
        <p:spPr/>
        <p:txBody>
          <a:body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reserve="1">
  <p:cSld name="Standard 134">
    <p:spTree>
      <p:nvGrpSpPr>
        <p:cNvPr id="1" name=""/>
        <p:cNvGrpSpPr/>
        <p:nvPr/>
      </p:nvGrpSpPr>
      <p:grpSpPr>
        <a:xfrm>
          <a:off x="0" y="0"/>
          <a:ext cx="0" cy="0"/>
          <a:chOff x="0" y="0"/>
          <a:chExt cx="0" cy="0"/>
        </a:xfrm>
      </p:grpSpPr>
      <p:sp>
        <p:nvSpPr>
          <p:cNvPr id="2" name="PlaceHolder 1"/>
          <p:cNvSpPr>
            <a:spLocks noGrp="1"/>
          </p:cNvSpPr>
          <p:nvPr>
            <p:ph type="ftr" idx="509"/>
          </p:nvPr>
        </p:nvSpPr>
        <p:spPr/>
        <p:txBody>
          <a:bodyPr/>
          <a:lstStyle/>
          <a:p>
            <a:r>
              <a:t>Footer</a:t>
            </a:r>
          </a:p>
        </p:txBody>
      </p:sp>
      <p:sp>
        <p:nvSpPr>
          <p:cNvPr id="3" name="PlaceHolder 2"/>
          <p:cNvSpPr>
            <a:spLocks noGrp="1"/>
          </p:cNvSpPr>
          <p:nvPr>
            <p:ph type="sldNum" idx="510"/>
          </p:nvPr>
        </p:nvSpPr>
        <p:spPr/>
        <p:txBody>
          <a:bodyPr/>
          <a:lstStyle/>
          <a:p>
            <a:fld id="{E4088B59-0AEA-42B7-B267-A17871C95085}" type="slidenum">
              <a:t>‹Nr.›</a:t>
            </a:fld>
            <a:endParaRPr/>
          </a:p>
        </p:txBody>
      </p:sp>
      <p:sp>
        <p:nvSpPr>
          <p:cNvPr id="4" name="PlaceHolder 3"/>
          <p:cNvSpPr>
            <a:spLocks noGrp="1"/>
          </p:cNvSpPr>
          <p:nvPr>
            <p:ph type="dt" idx="508"/>
          </p:nvPr>
        </p:nvSpPr>
        <p:spPr/>
        <p:txBody>
          <a:bodyPr/>
          <a:lstStyle/>
          <a:p>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Standard 135">
    <p:spTree>
      <p:nvGrpSpPr>
        <p:cNvPr id="1" name=""/>
        <p:cNvGrpSpPr/>
        <p:nvPr/>
      </p:nvGrpSpPr>
      <p:grpSpPr>
        <a:xfrm>
          <a:off x="0" y="0"/>
          <a:ext cx="0" cy="0"/>
          <a:chOff x="0" y="0"/>
          <a:chExt cx="0" cy="0"/>
        </a:xfrm>
      </p:grpSpPr>
      <p:sp>
        <p:nvSpPr>
          <p:cNvPr id="2" name="PlaceHolder 1"/>
          <p:cNvSpPr>
            <a:spLocks noGrp="1"/>
          </p:cNvSpPr>
          <p:nvPr>
            <p:ph type="ftr" idx="512"/>
          </p:nvPr>
        </p:nvSpPr>
        <p:spPr/>
        <p:txBody>
          <a:bodyPr/>
          <a:lstStyle/>
          <a:p>
            <a:r>
              <a:t>Footer</a:t>
            </a:r>
          </a:p>
        </p:txBody>
      </p:sp>
      <p:sp>
        <p:nvSpPr>
          <p:cNvPr id="3" name="PlaceHolder 2"/>
          <p:cNvSpPr>
            <a:spLocks noGrp="1"/>
          </p:cNvSpPr>
          <p:nvPr>
            <p:ph type="sldNum" idx="513"/>
          </p:nvPr>
        </p:nvSpPr>
        <p:spPr/>
        <p:txBody>
          <a:bodyPr/>
          <a:lstStyle/>
          <a:p>
            <a:fld id="{F66FA33C-32CB-4F09-9461-C9BAC2EFD55B}" type="slidenum">
              <a:t>‹Nr.›</a:t>
            </a:fld>
            <a:endParaRPr/>
          </a:p>
        </p:txBody>
      </p:sp>
      <p:sp>
        <p:nvSpPr>
          <p:cNvPr id="4" name="PlaceHolder 3"/>
          <p:cNvSpPr>
            <a:spLocks noGrp="1"/>
          </p:cNvSpPr>
          <p:nvPr>
            <p:ph type="dt" idx="511"/>
          </p:nvPr>
        </p:nvSpPr>
        <p:spPr/>
        <p:txBody>
          <a:bodyPr/>
          <a:lstStyle/>
          <a:p>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Standard 136">
    <p:spTree>
      <p:nvGrpSpPr>
        <p:cNvPr id="1" name=""/>
        <p:cNvGrpSpPr/>
        <p:nvPr/>
      </p:nvGrpSpPr>
      <p:grpSpPr>
        <a:xfrm>
          <a:off x="0" y="0"/>
          <a:ext cx="0" cy="0"/>
          <a:chOff x="0" y="0"/>
          <a:chExt cx="0" cy="0"/>
        </a:xfrm>
      </p:grpSpPr>
      <p:sp>
        <p:nvSpPr>
          <p:cNvPr id="2" name="PlaceHolder 1"/>
          <p:cNvSpPr>
            <a:spLocks noGrp="1"/>
          </p:cNvSpPr>
          <p:nvPr>
            <p:ph type="ftr" idx="515"/>
          </p:nvPr>
        </p:nvSpPr>
        <p:spPr/>
        <p:txBody>
          <a:bodyPr/>
          <a:lstStyle/>
          <a:p>
            <a:r>
              <a:t>Footer</a:t>
            </a:r>
          </a:p>
        </p:txBody>
      </p:sp>
      <p:sp>
        <p:nvSpPr>
          <p:cNvPr id="3" name="PlaceHolder 2"/>
          <p:cNvSpPr>
            <a:spLocks noGrp="1"/>
          </p:cNvSpPr>
          <p:nvPr>
            <p:ph type="sldNum" idx="516"/>
          </p:nvPr>
        </p:nvSpPr>
        <p:spPr/>
        <p:txBody>
          <a:bodyPr/>
          <a:lstStyle/>
          <a:p>
            <a:fld id="{FBAB771C-E92B-4007-8609-F14FEE862B2E}" type="slidenum">
              <a:t>‹Nr.›</a:t>
            </a:fld>
            <a:endParaRPr/>
          </a:p>
        </p:txBody>
      </p:sp>
      <p:sp>
        <p:nvSpPr>
          <p:cNvPr id="4" name="PlaceHolder 3"/>
          <p:cNvSpPr>
            <a:spLocks noGrp="1"/>
          </p:cNvSpPr>
          <p:nvPr>
            <p:ph type="dt" idx="514"/>
          </p:nvPr>
        </p:nvSpPr>
        <p:spPr/>
        <p:txBody>
          <a:bodyPr/>
          <a:lstStyle/>
          <a:p>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Standard 137">
    <p:spTree>
      <p:nvGrpSpPr>
        <p:cNvPr id="1" name=""/>
        <p:cNvGrpSpPr/>
        <p:nvPr/>
      </p:nvGrpSpPr>
      <p:grpSpPr>
        <a:xfrm>
          <a:off x="0" y="0"/>
          <a:ext cx="0" cy="0"/>
          <a:chOff x="0" y="0"/>
          <a:chExt cx="0" cy="0"/>
        </a:xfrm>
      </p:grpSpPr>
      <p:sp>
        <p:nvSpPr>
          <p:cNvPr id="2" name="PlaceHolder 1"/>
          <p:cNvSpPr>
            <a:spLocks noGrp="1"/>
          </p:cNvSpPr>
          <p:nvPr>
            <p:ph type="ftr" idx="518"/>
          </p:nvPr>
        </p:nvSpPr>
        <p:spPr/>
        <p:txBody>
          <a:bodyPr/>
          <a:lstStyle/>
          <a:p>
            <a:r>
              <a:t>Footer</a:t>
            </a:r>
          </a:p>
        </p:txBody>
      </p:sp>
      <p:sp>
        <p:nvSpPr>
          <p:cNvPr id="3" name="PlaceHolder 2"/>
          <p:cNvSpPr>
            <a:spLocks noGrp="1"/>
          </p:cNvSpPr>
          <p:nvPr>
            <p:ph type="sldNum" idx="519"/>
          </p:nvPr>
        </p:nvSpPr>
        <p:spPr/>
        <p:txBody>
          <a:bodyPr/>
          <a:lstStyle/>
          <a:p>
            <a:fld id="{078AF919-7334-4FBC-ADC4-72E49900D936}" type="slidenum">
              <a:t>‹Nr.›</a:t>
            </a:fld>
            <a:endParaRPr/>
          </a:p>
        </p:txBody>
      </p:sp>
      <p:sp>
        <p:nvSpPr>
          <p:cNvPr id="4" name="PlaceHolder 3"/>
          <p:cNvSpPr>
            <a:spLocks noGrp="1"/>
          </p:cNvSpPr>
          <p:nvPr>
            <p:ph type="dt" idx="517"/>
          </p:nvPr>
        </p:nvSpPr>
        <p:spPr/>
        <p:txBody>
          <a:bodyPr/>
          <a:lstStyle/>
          <a:p>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Standard 138">
    <p:spTree>
      <p:nvGrpSpPr>
        <p:cNvPr id="1" name=""/>
        <p:cNvGrpSpPr/>
        <p:nvPr/>
      </p:nvGrpSpPr>
      <p:grpSpPr>
        <a:xfrm>
          <a:off x="0" y="0"/>
          <a:ext cx="0" cy="0"/>
          <a:chOff x="0" y="0"/>
          <a:chExt cx="0" cy="0"/>
        </a:xfrm>
      </p:grpSpPr>
      <p:sp>
        <p:nvSpPr>
          <p:cNvPr id="169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699"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521"/>
          </p:nvPr>
        </p:nvSpPr>
        <p:spPr/>
        <p:txBody>
          <a:bodyPr/>
          <a:lstStyle/>
          <a:p>
            <a:r>
              <a:t>Footer</a:t>
            </a:r>
          </a:p>
        </p:txBody>
      </p:sp>
      <p:sp>
        <p:nvSpPr>
          <p:cNvPr id="5" name="PlaceHolder 4"/>
          <p:cNvSpPr>
            <a:spLocks noGrp="1"/>
          </p:cNvSpPr>
          <p:nvPr>
            <p:ph type="sldNum" idx="522"/>
          </p:nvPr>
        </p:nvSpPr>
        <p:spPr/>
        <p:txBody>
          <a:bodyPr/>
          <a:lstStyle/>
          <a:p>
            <a:fld id="{4782BFBF-CE4D-4C3D-8468-BF223DEC819F}" type="slidenum">
              <a:t>‹Nr.›</a:t>
            </a:fld>
            <a:endParaRPr/>
          </a:p>
        </p:txBody>
      </p:sp>
      <p:sp>
        <p:nvSpPr>
          <p:cNvPr id="6" name="PlaceHolder 5"/>
          <p:cNvSpPr>
            <a:spLocks noGrp="1"/>
          </p:cNvSpPr>
          <p:nvPr>
            <p:ph type="dt" idx="520"/>
          </p:nvPr>
        </p:nvSpPr>
        <p:spPr/>
        <p:txBody>
          <a:bodyPr/>
          <a:lstStyle/>
          <a:p>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Standard 139">
    <p:spTree>
      <p:nvGrpSpPr>
        <p:cNvPr id="1" name=""/>
        <p:cNvGrpSpPr/>
        <p:nvPr/>
      </p:nvGrpSpPr>
      <p:grpSpPr>
        <a:xfrm>
          <a:off x="0" y="0"/>
          <a:ext cx="0" cy="0"/>
          <a:chOff x="0" y="0"/>
          <a:chExt cx="0" cy="0"/>
        </a:xfrm>
      </p:grpSpPr>
      <p:sp>
        <p:nvSpPr>
          <p:cNvPr id="1709"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710"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524"/>
          </p:nvPr>
        </p:nvSpPr>
        <p:spPr/>
        <p:txBody>
          <a:bodyPr/>
          <a:lstStyle/>
          <a:p>
            <a:r>
              <a:t>Footer</a:t>
            </a:r>
          </a:p>
        </p:txBody>
      </p:sp>
      <p:sp>
        <p:nvSpPr>
          <p:cNvPr id="5" name="PlaceHolder 4"/>
          <p:cNvSpPr>
            <a:spLocks noGrp="1"/>
          </p:cNvSpPr>
          <p:nvPr>
            <p:ph type="sldNum" idx="525"/>
          </p:nvPr>
        </p:nvSpPr>
        <p:spPr/>
        <p:txBody>
          <a:bodyPr/>
          <a:lstStyle/>
          <a:p>
            <a:fld id="{9D061F92-316E-4C94-9FBB-2298A5DF16E2}" type="slidenum">
              <a:t>‹Nr.›</a:t>
            </a:fld>
            <a:endParaRPr/>
          </a:p>
        </p:txBody>
      </p:sp>
      <p:sp>
        <p:nvSpPr>
          <p:cNvPr id="6" name="PlaceHolder 5"/>
          <p:cNvSpPr>
            <a:spLocks noGrp="1"/>
          </p:cNvSpPr>
          <p:nvPr>
            <p:ph type="dt" idx="523"/>
          </p:nvPr>
        </p:nvSpPr>
        <p:spPr/>
        <p:txBody>
          <a:bodyPr/>
          <a:lstStyle/>
          <a:p>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Standard 140">
    <p:spTree>
      <p:nvGrpSpPr>
        <p:cNvPr id="1" name=""/>
        <p:cNvGrpSpPr/>
        <p:nvPr/>
      </p:nvGrpSpPr>
      <p:grpSpPr>
        <a:xfrm>
          <a:off x="0" y="0"/>
          <a:ext cx="0" cy="0"/>
          <a:chOff x="0" y="0"/>
          <a:chExt cx="0" cy="0"/>
        </a:xfrm>
      </p:grpSpPr>
      <p:sp>
        <p:nvSpPr>
          <p:cNvPr id="172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722"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723"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527"/>
          </p:nvPr>
        </p:nvSpPr>
        <p:spPr/>
        <p:txBody>
          <a:bodyPr/>
          <a:lstStyle/>
          <a:p>
            <a:r>
              <a:t>Footer</a:t>
            </a:r>
          </a:p>
        </p:txBody>
      </p:sp>
      <p:sp>
        <p:nvSpPr>
          <p:cNvPr id="6" name="PlaceHolder 5"/>
          <p:cNvSpPr>
            <a:spLocks noGrp="1"/>
          </p:cNvSpPr>
          <p:nvPr>
            <p:ph type="sldNum" idx="528"/>
          </p:nvPr>
        </p:nvSpPr>
        <p:spPr/>
        <p:txBody>
          <a:bodyPr/>
          <a:lstStyle/>
          <a:p>
            <a:fld id="{A8A69E7C-CEF5-4440-903A-8CCD01C7B659}" type="slidenum">
              <a:t>‹Nr.›</a:t>
            </a:fld>
            <a:endParaRPr/>
          </a:p>
        </p:txBody>
      </p:sp>
      <p:sp>
        <p:nvSpPr>
          <p:cNvPr id="7" name="PlaceHolder 6"/>
          <p:cNvSpPr>
            <a:spLocks noGrp="1"/>
          </p:cNvSpPr>
          <p:nvPr>
            <p:ph type="dt" idx="526"/>
          </p:nvPr>
        </p:nvSpPr>
        <p:spPr/>
        <p:txBody>
          <a:bodyPr/>
          <a:lstStyle/>
          <a:p>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Standard 141">
    <p:spTree>
      <p:nvGrpSpPr>
        <p:cNvPr id="1" name=""/>
        <p:cNvGrpSpPr/>
        <p:nvPr/>
      </p:nvGrpSpPr>
      <p:grpSpPr>
        <a:xfrm>
          <a:off x="0" y="0"/>
          <a:ext cx="0" cy="0"/>
          <a:chOff x="0" y="0"/>
          <a:chExt cx="0" cy="0"/>
        </a:xfrm>
      </p:grpSpPr>
      <p:sp>
        <p:nvSpPr>
          <p:cNvPr id="173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1735"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1736"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530"/>
          </p:nvPr>
        </p:nvSpPr>
        <p:spPr/>
        <p:txBody>
          <a:bodyPr/>
          <a:lstStyle/>
          <a:p>
            <a:r>
              <a:t>Footer</a:t>
            </a:r>
          </a:p>
        </p:txBody>
      </p:sp>
      <p:sp>
        <p:nvSpPr>
          <p:cNvPr id="6" name="PlaceHolder 5"/>
          <p:cNvSpPr>
            <a:spLocks noGrp="1"/>
          </p:cNvSpPr>
          <p:nvPr>
            <p:ph type="sldNum" idx="531"/>
          </p:nvPr>
        </p:nvSpPr>
        <p:spPr/>
        <p:txBody>
          <a:bodyPr/>
          <a:lstStyle/>
          <a:p>
            <a:fld id="{5DE6037C-03CA-41A9-B976-FA9B7EE46EF3}" type="slidenum">
              <a:t>‹Nr.›</a:t>
            </a:fld>
            <a:endParaRPr/>
          </a:p>
        </p:txBody>
      </p:sp>
      <p:sp>
        <p:nvSpPr>
          <p:cNvPr id="7" name="PlaceHolder 6"/>
          <p:cNvSpPr>
            <a:spLocks noGrp="1"/>
          </p:cNvSpPr>
          <p:nvPr>
            <p:ph type="dt" idx="529"/>
          </p:nvPr>
        </p:nvSpPr>
        <p:spPr/>
        <p:txBody>
          <a:bodyPr/>
          <a:lstStyle/>
          <a:p>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Standard 142">
    <p:spTree>
      <p:nvGrpSpPr>
        <p:cNvPr id="1" name=""/>
        <p:cNvGrpSpPr/>
        <p:nvPr/>
      </p:nvGrpSpPr>
      <p:grpSpPr>
        <a:xfrm>
          <a:off x="0" y="0"/>
          <a:ext cx="0" cy="0"/>
          <a:chOff x="0" y="0"/>
          <a:chExt cx="0" cy="0"/>
        </a:xfrm>
      </p:grpSpPr>
      <p:sp>
        <p:nvSpPr>
          <p:cNvPr id="1746"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533"/>
          </p:nvPr>
        </p:nvSpPr>
        <p:spPr/>
        <p:txBody>
          <a:bodyPr/>
          <a:lstStyle/>
          <a:p>
            <a:r>
              <a:t>Footer</a:t>
            </a:r>
          </a:p>
        </p:txBody>
      </p:sp>
      <p:sp>
        <p:nvSpPr>
          <p:cNvPr id="4" name="PlaceHolder 3"/>
          <p:cNvSpPr>
            <a:spLocks noGrp="1"/>
          </p:cNvSpPr>
          <p:nvPr>
            <p:ph type="sldNum" idx="534"/>
          </p:nvPr>
        </p:nvSpPr>
        <p:spPr/>
        <p:txBody>
          <a:bodyPr/>
          <a:lstStyle/>
          <a:p>
            <a:fld id="{29E62305-6581-4BD0-B049-9B93A9169CDF}" type="slidenum">
              <a:t>‹Nr.›</a:t>
            </a:fld>
            <a:endParaRPr/>
          </a:p>
        </p:txBody>
      </p:sp>
      <p:sp>
        <p:nvSpPr>
          <p:cNvPr id="5" name="PlaceHolder 4"/>
          <p:cNvSpPr>
            <a:spLocks noGrp="1"/>
          </p:cNvSpPr>
          <p:nvPr>
            <p:ph type="dt" idx="532"/>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2_Bild mit Überschrift">
    <p:spTree>
      <p:nvGrpSpPr>
        <p:cNvPr id="1" name=""/>
        <p:cNvGrpSpPr/>
        <p:nvPr/>
      </p:nvGrpSpPr>
      <p:grpSpPr>
        <a:xfrm>
          <a:off x="0" y="0"/>
          <a:ext cx="0" cy="0"/>
          <a:chOff x="0" y="0"/>
          <a:chExt cx="0" cy="0"/>
        </a:xfrm>
      </p:grpSpPr>
      <p:sp>
        <p:nvSpPr>
          <p:cNvPr id="2" name="PlaceHolder 1"/>
          <p:cNvSpPr>
            <a:spLocks noGrp="1"/>
          </p:cNvSpPr>
          <p:nvPr>
            <p:ph type="ftr" idx="53"/>
          </p:nvPr>
        </p:nvSpPr>
        <p:spPr/>
        <p:txBody>
          <a:bodyPr/>
          <a:lstStyle/>
          <a:p>
            <a:r>
              <a:t>Footer</a:t>
            </a:r>
          </a:p>
        </p:txBody>
      </p:sp>
      <p:sp>
        <p:nvSpPr>
          <p:cNvPr id="3" name="PlaceHolder 2"/>
          <p:cNvSpPr>
            <a:spLocks noGrp="1"/>
          </p:cNvSpPr>
          <p:nvPr>
            <p:ph type="sldNum" idx="54"/>
          </p:nvPr>
        </p:nvSpPr>
        <p:spPr/>
        <p:txBody>
          <a:bodyPr/>
          <a:lstStyle/>
          <a:p>
            <a:fld id="{C82043A2-C28E-464B-A039-49DB9ED81607}" type="slidenum">
              <a:t>‹Nr.›</a:t>
            </a:fld>
            <a:endParaRPr/>
          </a:p>
        </p:txBody>
      </p:sp>
      <p:sp>
        <p:nvSpPr>
          <p:cNvPr id="4" name="PlaceHolder 3"/>
          <p:cNvSpPr>
            <a:spLocks noGrp="1"/>
          </p:cNvSpPr>
          <p:nvPr>
            <p:ph type="dt" idx="52"/>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PlaceHolder 1"/>
          <p:cNvSpPr>
            <a:spLocks noGrp="1"/>
          </p:cNvSpPr>
          <p:nvPr>
            <p:ph type="ftr" idx="56"/>
          </p:nvPr>
        </p:nvSpPr>
        <p:spPr/>
        <p:txBody>
          <a:bodyPr/>
          <a:lstStyle/>
          <a:p>
            <a:r>
              <a:t>Footer</a:t>
            </a:r>
          </a:p>
        </p:txBody>
      </p:sp>
      <p:sp>
        <p:nvSpPr>
          <p:cNvPr id="3" name="PlaceHolder 2"/>
          <p:cNvSpPr>
            <a:spLocks noGrp="1"/>
          </p:cNvSpPr>
          <p:nvPr>
            <p:ph type="sldNum" idx="57"/>
          </p:nvPr>
        </p:nvSpPr>
        <p:spPr/>
        <p:txBody>
          <a:bodyPr/>
          <a:lstStyle/>
          <a:p>
            <a:fld id="{158DE40F-A463-490D-B1BB-5A5F4A278911}" type="slidenum">
              <a:t>‹Nr.›</a:t>
            </a:fld>
            <a:endParaRPr/>
          </a:p>
        </p:txBody>
      </p:sp>
      <p:sp>
        <p:nvSpPr>
          <p:cNvPr id="4" name="PlaceHolder 3"/>
          <p:cNvSpPr>
            <a:spLocks noGrp="1"/>
          </p:cNvSpPr>
          <p:nvPr>
            <p:ph type="dt" idx="55"/>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Zwei Inhalte">
    <p:spTree>
      <p:nvGrpSpPr>
        <p:cNvPr id="1" name=""/>
        <p:cNvGrpSpPr/>
        <p:nvPr/>
      </p:nvGrpSpPr>
      <p:grpSpPr>
        <a:xfrm>
          <a:off x="0" y="0"/>
          <a:ext cx="0" cy="0"/>
          <a:chOff x="0" y="0"/>
          <a:chExt cx="0" cy="0"/>
        </a:xfrm>
      </p:grpSpPr>
      <p:sp>
        <p:nvSpPr>
          <p:cNvPr id="2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25"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26"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BAC0042A-36F1-43DC-A44F-5A2374FC96A8}" type="slidenum">
              <a:t>‹Nr.›</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1_Titel und vertikaler Text">
    <p:spTree>
      <p:nvGrpSpPr>
        <p:cNvPr id="1" name=""/>
        <p:cNvGrpSpPr/>
        <p:nvPr/>
      </p:nvGrpSpPr>
      <p:grpSpPr>
        <a:xfrm>
          <a:off x="0" y="0"/>
          <a:ext cx="0" cy="0"/>
          <a:chOff x="0" y="0"/>
          <a:chExt cx="0" cy="0"/>
        </a:xfrm>
      </p:grpSpPr>
      <p:sp>
        <p:nvSpPr>
          <p:cNvPr id="2" name="PlaceHolder 1"/>
          <p:cNvSpPr>
            <a:spLocks noGrp="1"/>
          </p:cNvSpPr>
          <p:nvPr>
            <p:ph type="ftr" idx="59"/>
          </p:nvPr>
        </p:nvSpPr>
        <p:spPr/>
        <p:txBody>
          <a:bodyPr/>
          <a:lstStyle/>
          <a:p>
            <a:r>
              <a:t>Footer</a:t>
            </a:r>
          </a:p>
        </p:txBody>
      </p:sp>
      <p:sp>
        <p:nvSpPr>
          <p:cNvPr id="3" name="PlaceHolder 2"/>
          <p:cNvSpPr>
            <a:spLocks noGrp="1"/>
          </p:cNvSpPr>
          <p:nvPr>
            <p:ph type="sldNum" idx="60"/>
          </p:nvPr>
        </p:nvSpPr>
        <p:spPr/>
        <p:txBody>
          <a:bodyPr/>
          <a:lstStyle/>
          <a:p>
            <a:fld id="{C7020FE3-607B-4EB2-B6D5-3BBF48DBCF95}" type="slidenum">
              <a:t>‹Nr.›</a:t>
            </a:fld>
            <a:endParaRPr/>
          </a:p>
        </p:txBody>
      </p:sp>
      <p:sp>
        <p:nvSpPr>
          <p:cNvPr id="4" name="PlaceHolder 3"/>
          <p:cNvSpPr>
            <a:spLocks noGrp="1"/>
          </p:cNvSpPr>
          <p:nvPr>
            <p:ph type="dt" idx="58"/>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2_Titel und vertikaler Text">
    <p:spTree>
      <p:nvGrpSpPr>
        <p:cNvPr id="1" name=""/>
        <p:cNvGrpSpPr/>
        <p:nvPr/>
      </p:nvGrpSpPr>
      <p:grpSpPr>
        <a:xfrm>
          <a:off x="0" y="0"/>
          <a:ext cx="0" cy="0"/>
          <a:chOff x="0" y="0"/>
          <a:chExt cx="0" cy="0"/>
        </a:xfrm>
      </p:grpSpPr>
      <p:sp>
        <p:nvSpPr>
          <p:cNvPr id="2" name="PlaceHolder 1"/>
          <p:cNvSpPr>
            <a:spLocks noGrp="1"/>
          </p:cNvSpPr>
          <p:nvPr>
            <p:ph type="ftr" idx="62"/>
          </p:nvPr>
        </p:nvSpPr>
        <p:spPr/>
        <p:txBody>
          <a:bodyPr/>
          <a:lstStyle/>
          <a:p>
            <a:r>
              <a:t>Footer</a:t>
            </a:r>
          </a:p>
        </p:txBody>
      </p:sp>
      <p:sp>
        <p:nvSpPr>
          <p:cNvPr id="3" name="PlaceHolder 2"/>
          <p:cNvSpPr>
            <a:spLocks noGrp="1"/>
          </p:cNvSpPr>
          <p:nvPr>
            <p:ph type="sldNum" idx="63"/>
          </p:nvPr>
        </p:nvSpPr>
        <p:spPr/>
        <p:txBody>
          <a:bodyPr/>
          <a:lstStyle/>
          <a:p>
            <a:fld id="{A9978DB3-4795-4C8F-A6F5-439D8B790560}" type="slidenum">
              <a:t>‹Nr.›</a:t>
            </a:fld>
            <a:endParaRPr/>
          </a:p>
        </p:txBody>
      </p:sp>
      <p:sp>
        <p:nvSpPr>
          <p:cNvPr id="4" name="PlaceHolder 3"/>
          <p:cNvSpPr>
            <a:spLocks noGrp="1"/>
          </p:cNvSpPr>
          <p:nvPr>
            <p:ph type="dt" idx="61"/>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PlaceHolder 1"/>
          <p:cNvSpPr>
            <a:spLocks noGrp="1"/>
          </p:cNvSpPr>
          <p:nvPr>
            <p:ph type="ftr" idx="65"/>
          </p:nvPr>
        </p:nvSpPr>
        <p:spPr/>
        <p:txBody>
          <a:bodyPr/>
          <a:lstStyle/>
          <a:p>
            <a:r>
              <a:t>Footer</a:t>
            </a:r>
          </a:p>
        </p:txBody>
      </p:sp>
      <p:sp>
        <p:nvSpPr>
          <p:cNvPr id="3" name="PlaceHolder 2"/>
          <p:cNvSpPr>
            <a:spLocks noGrp="1"/>
          </p:cNvSpPr>
          <p:nvPr>
            <p:ph type="sldNum" idx="66"/>
          </p:nvPr>
        </p:nvSpPr>
        <p:spPr/>
        <p:txBody>
          <a:bodyPr/>
          <a:lstStyle/>
          <a:p>
            <a:fld id="{A7D3E46D-9FEC-4515-9D5A-4A646FB9BF5D}" type="slidenum">
              <a:t>‹Nr.›</a:t>
            </a:fld>
            <a:endParaRPr/>
          </a:p>
        </p:txBody>
      </p:sp>
      <p:sp>
        <p:nvSpPr>
          <p:cNvPr id="4" name="PlaceHolder 3"/>
          <p:cNvSpPr>
            <a:spLocks noGrp="1"/>
          </p:cNvSpPr>
          <p:nvPr>
            <p:ph type="dt" idx="64"/>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Titelfolie">
    <p:spTree>
      <p:nvGrpSpPr>
        <p:cNvPr id="1" name=""/>
        <p:cNvGrpSpPr/>
        <p:nvPr/>
      </p:nvGrpSpPr>
      <p:grpSpPr>
        <a:xfrm>
          <a:off x="0" y="0"/>
          <a:ext cx="0" cy="0"/>
          <a:chOff x="0" y="0"/>
          <a:chExt cx="0" cy="0"/>
        </a:xfrm>
      </p:grpSpPr>
      <p:sp>
        <p:nvSpPr>
          <p:cNvPr id="2" name="PlaceHolder 1"/>
          <p:cNvSpPr>
            <a:spLocks noGrp="1"/>
          </p:cNvSpPr>
          <p:nvPr>
            <p:ph type="ftr" idx="68"/>
          </p:nvPr>
        </p:nvSpPr>
        <p:spPr/>
        <p:txBody>
          <a:bodyPr/>
          <a:lstStyle/>
          <a:p>
            <a:r>
              <a:t>Footer</a:t>
            </a:r>
          </a:p>
        </p:txBody>
      </p:sp>
      <p:sp>
        <p:nvSpPr>
          <p:cNvPr id="3" name="PlaceHolder 2"/>
          <p:cNvSpPr>
            <a:spLocks noGrp="1"/>
          </p:cNvSpPr>
          <p:nvPr>
            <p:ph type="sldNum" idx="69"/>
          </p:nvPr>
        </p:nvSpPr>
        <p:spPr/>
        <p:txBody>
          <a:bodyPr/>
          <a:lstStyle/>
          <a:p>
            <a:fld id="{02AFD9D9-3580-45FD-B6B2-9FC82AF1D24C}" type="slidenum">
              <a:t>‹Nr.›</a:t>
            </a:fld>
            <a:endParaRPr/>
          </a:p>
        </p:txBody>
      </p:sp>
      <p:sp>
        <p:nvSpPr>
          <p:cNvPr id="4" name="PlaceHolder 3"/>
          <p:cNvSpPr>
            <a:spLocks noGrp="1"/>
          </p:cNvSpPr>
          <p:nvPr>
            <p:ph type="dt" idx="67"/>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Vertikaler Titel und Text">
    <p:spTree>
      <p:nvGrpSpPr>
        <p:cNvPr id="1" name=""/>
        <p:cNvGrpSpPr/>
        <p:nvPr/>
      </p:nvGrpSpPr>
      <p:grpSpPr>
        <a:xfrm>
          <a:off x="0" y="0"/>
          <a:ext cx="0" cy="0"/>
          <a:chOff x="0" y="0"/>
          <a:chExt cx="0" cy="0"/>
        </a:xfrm>
      </p:grpSpPr>
      <p:sp>
        <p:nvSpPr>
          <p:cNvPr id="2" name="PlaceHolder 1"/>
          <p:cNvSpPr>
            <a:spLocks noGrp="1"/>
          </p:cNvSpPr>
          <p:nvPr>
            <p:ph type="ftr" idx="71"/>
          </p:nvPr>
        </p:nvSpPr>
        <p:spPr/>
        <p:txBody>
          <a:bodyPr/>
          <a:lstStyle/>
          <a:p>
            <a:r>
              <a:t>Footer</a:t>
            </a:r>
          </a:p>
        </p:txBody>
      </p:sp>
      <p:sp>
        <p:nvSpPr>
          <p:cNvPr id="3" name="PlaceHolder 2"/>
          <p:cNvSpPr>
            <a:spLocks noGrp="1"/>
          </p:cNvSpPr>
          <p:nvPr>
            <p:ph type="sldNum" idx="72"/>
          </p:nvPr>
        </p:nvSpPr>
        <p:spPr/>
        <p:txBody>
          <a:bodyPr/>
          <a:lstStyle/>
          <a:p>
            <a:fld id="{34E790B0-1A84-47F1-8855-9666F66F7DF2}" type="slidenum">
              <a:t>‹Nr.›</a:t>
            </a:fld>
            <a:endParaRPr/>
          </a:p>
        </p:txBody>
      </p:sp>
      <p:sp>
        <p:nvSpPr>
          <p:cNvPr id="4" name="PlaceHolder 3"/>
          <p:cNvSpPr>
            <a:spLocks noGrp="1"/>
          </p:cNvSpPr>
          <p:nvPr>
            <p:ph type="dt" idx="70"/>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2_Vertikaler Titel und Text">
    <p:spTree>
      <p:nvGrpSpPr>
        <p:cNvPr id="1" name=""/>
        <p:cNvGrpSpPr/>
        <p:nvPr/>
      </p:nvGrpSpPr>
      <p:grpSpPr>
        <a:xfrm>
          <a:off x="0" y="0"/>
          <a:ext cx="0" cy="0"/>
          <a:chOff x="0" y="0"/>
          <a:chExt cx="0" cy="0"/>
        </a:xfrm>
      </p:grpSpPr>
      <p:sp>
        <p:nvSpPr>
          <p:cNvPr id="2" name="PlaceHolder 1"/>
          <p:cNvSpPr>
            <a:spLocks noGrp="1"/>
          </p:cNvSpPr>
          <p:nvPr>
            <p:ph type="ftr" idx="74"/>
          </p:nvPr>
        </p:nvSpPr>
        <p:spPr/>
        <p:txBody>
          <a:bodyPr/>
          <a:lstStyle/>
          <a:p>
            <a:r>
              <a:t>Footer</a:t>
            </a:r>
          </a:p>
        </p:txBody>
      </p:sp>
      <p:sp>
        <p:nvSpPr>
          <p:cNvPr id="3" name="PlaceHolder 2"/>
          <p:cNvSpPr>
            <a:spLocks noGrp="1"/>
          </p:cNvSpPr>
          <p:nvPr>
            <p:ph type="sldNum" idx="75"/>
          </p:nvPr>
        </p:nvSpPr>
        <p:spPr/>
        <p:txBody>
          <a:bodyPr/>
          <a:lstStyle/>
          <a:p>
            <a:fld id="{2473F7EB-4B23-4FB5-8A57-7E385809F419}" type="slidenum">
              <a:t>‹Nr.›</a:t>
            </a:fld>
            <a:endParaRPr/>
          </a:p>
        </p:txBody>
      </p:sp>
      <p:sp>
        <p:nvSpPr>
          <p:cNvPr id="4" name="PlaceHolder 3"/>
          <p:cNvSpPr>
            <a:spLocks noGrp="1"/>
          </p:cNvSpPr>
          <p:nvPr>
            <p:ph type="dt" idx="73"/>
          </p:nvPr>
        </p:nvSpPr>
        <p:spPr/>
        <p:txBody>
          <a:body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enutzerdefiniertes Layout">
    <p:spTree>
      <p:nvGrpSpPr>
        <p:cNvPr id="1" name=""/>
        <p:cNvGrpSpPr/>
        <p:nvPr/>
      </p:nvGrpSpPr>
      <p:grpSpPr>
        <a:xfrm>
          <a:off x="0" y="0"/>
          <a:ext cx="0" cy="0"/>
          <a:chOff x="0" y="0"/>
          <a:chExt cx="0" cy="0"/>
        </a:xfrm>
      </p:grpSpPr>
      <p:sp>
        <p:nvSpPr>
          <p:cNvPr id="2" name="PlaceHolder 1"/>
          <p:cNvSpPr>
            <a:spLocks noGrp="1"/>
          </p:cNvSpPr>
          <p:nvPr>
            <p:ph type="ftr" idx="77"/>
          </p:nvPr>
        </p:nvSpPr>
        <p:spPr/>
        <p:txBody>
          <a:bodyPr/>
          <a:lstStyle/>
          <a:p>
            <a:r>
              <a:t>Footer</a:t>
            </a:r>
          </a:p>
        </p:txBody>
      </p:sp>
      <p:sp>
        <p:nvSpPr>
          <p:cNvPr id="3" name="PlaceHolder 2"/>
          <p:cNvSpPr>
            <a:spLocks noGrp="1"/>
          </p:cNvSpPr>
          <p:nvPr>
            <p:ph type="sldNum" idx="78"/>
          </p:nvPr>
        </p:nvSpPr>
        <p:spPr/>
        <p:txBody>
          <a:bodyPr/>
          <a:lstStyle/>
          <a:p>
            <a:fld id="{846639C4-3B3B-4027-96CC-0C05FF2642C4}" type="slidenum">
              <a:t>‹Nr.›</a:t>
            </a:fld>
            <a:endParaRPr/>
          </a:p>
        </p:txBody>
      </p:sp>
      <p:sp>
        <p:nvSpPr>
          <p:cNvPr id="4" name="PlaceHolder 3"/>
          <p:cNvSpPr>
            <a:spLocks noGrp="1"/>
          </p:cNvSpPr>
          <p:nvPr>
            <p:ph type="dt" idx="76"/>
          </p:nvPr>
        </p:nvSpPr>
        <p:spPr/>
        <p:txBody>
          <a:body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Benutzerdefiniertes Layout">
    <p:spTree>
      <p:nvGrpSpPr>
        <p:cNvPr id="1" name=""/>
        <p:cNvGrpSpPr/>
        <p:nvPr/>
      </p:nvGrpSpPr>
      <p:grpSpPr>
        <a:xfrm>
          <a:off x="0" y="0"/>
          <a:ext cx="0" cy="0"/>
          <a:chOff x="0" y="0"/>
          <a:chExt cx="0" cy="0"/>
        </a:xfrm>
      </p:grpSpPr>
      <p:sp>
        <p:nvSpPr>
          <p:cNvPr id="2" name="PlaceHolder 1"/>
          <p:cNvSpPr>
            <a:spLocks noGrp="1"/>
          </p:cNvSpPr>
          <p:nvPr>
            <p:ph type="ftr" idx="80"/>
          </p:nvPr>
        </p:nvSpPr>
        <p:spPr/>
        <p:txBody>
          <a:bodyPr/>
          <a:lstStyle/>
          <a:p>
            <a:r>
              <a:t>Footer</a:t>
            </a:r>
          </a:p>
        </p:txBody>
      </p:sp>
      <p:sp>
        <p:nvSpPr>
          <p:cNvPr id="3" name="PlaceHolder 2"/>
          <p:cNvSpPr>
            <a:spLocks noGrp="1"/>
          </p:cNvSpPr>
          <p:nvPr>
            <p:ph type="sldNum" idx="81"/>
          </p:nvPr>
        </p:nvSpPr>
        <p:spPr/>
        <p:txBody>
          <a:bodyPr/>
          <a:lstStyle/>
          <a:p>
            <a:fld id="{79CFB001-3A57-4F5F-A232-93DA6E37A905}" type="slidenum">
              <a:t>‹Nr.›</a:t>
            </a:fld>
            <a:endParaRPr/>
          </a:p>
        </p:txBody>
      </p:sp>
      <p:sp>
        <p:nvSpPr>
          <p:cNvPr id="4" name="PlaceHolder 3"/>
          <p:cNvSpPr>
            <a:spLocks noGrp="1"/>
          </p:cNvSpPr>
          <p:nvPr>
            <p:ph type="dt" idx="79"/>
          </p:nvPr>
        </p:nvSpPr>
        <p:spPr/>
        <p:txBody>
          <a:body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2_Benutzerdefiniertes Layout">
    <p:spTree>
      <p:nvGrpSpPr>
        <p:cNvPr id="1" name=""/>
        <p:cNvGrpSpPr/>
        <p:nvPr/>
      </p:nvGrpSpPr>
      <p:grpSpPr>
        <a:xfrm>
          <a:off x="0" y="0"/>
          <a:ext cx="0" cy="0"/>
          <a:chOff x="0" y="0"/>
          <a:chExt cx="0" cy="0"/>
        </a:xfrm>
      </p:grpSpPr>
      <p:sp>
        <p:nvSpPr>
          <p:cNvPr id="2" name="PlaceHolder 1"/>
          <p:cNvSpPr>
            <a:spLocks noGrp="1"/>
          </p:cNvSpPr>
          <p:nvPr>
            <p:ph type="ftr" idx="83"/>
          </p:nvPr>
        </p:nvSpPr>
        <p:spPr/>
        <p:txBody>
          <a:bodyPr/>
          <a:lstStyle/>
          <a:p>
            <a:r>
              <a:t>Footer</a:t>
            </a:r>
          </a:p>
        </p:txBody>
      </p:sp>
      <p:sp>
        <p:nvSpPr>
          <p:cNvPr id="3" name="PlaceHolder 2"/>
          <p:cNvSpPr>
            <a:spLocks noGrp="1"/>
          </p:cNvSpPr>
          <p:nvPr>
            <p:ph type="sldNum" idx="84"/>
          </p:nvPr>
        </p:nvSpPr>
        <p:spPr/>
        <p:txBody>
          <a:bodyPr/>
          <a:lstStyle/>
          <a:p>
            <a:fld id="{67CA1C62-BCDE-4E0D-99B2-CB0150AE0BA1}" type="slidenum">
              <a:t>‹Nr.›</a:t>
            </a:fld>
            <a:endParaRPr/>
          </a:p>
        </p:txBody>
      </p:sp>
      <p:sp>
        <p:nvSpPr>
          <p:cNvPr id="4" name="PlaceHolder 3"/>
          <p:cNvSpPr>
            <a:spLocks noGrp="1"/>
          </p:cNvSpPr>
          <p:nvPr>
            <p:ph type="dt" idx="82"/>
          </p:nvPr>
        </p:nvSpPr>
        <p:spPr/>
        <p:txBody>
          <a:body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PlaceHolder 1"/>
          <p:cNvSpPr>
            <a:spLocks noGrp="1"/>
          </p:cNvSpPr>
          <p:nvPr>
            <p:ph type="ftr" idx="86"/>
          </p:nvPr>
        </p:nvSpPr>
        <p:spPr/>
        <p:txBody>
          <a:bodyPr/>
          <a:lstStyle/>
          <a:p>
            <a:r>
              <a:t>Footer</a:t>
            </a:r>
          </a:p>
        </p:txBody>
      </p:sp>
      <p:sp>
        <p:nvSpPr>
          <p:cNvPr id="3" name="PlaceHolder 2"/>
          <p:cNvSpPr>
            <a:spLocks noGrp="1"/>
          </p:cNvSpPr>
          <p:nvPr>
            <p:ph type="sldNum" idx="87"/>
          </p:nvPr>
        </p:nvSpPr>
        <p:spPr/>
        <p:txBody>
          <a:bodyPr/>
          <a:lstStyle/>
          <a:p>
            <a:fld id="{CA4506B2-E8A5-42CB-9614-E8EF5C31AF5D}" type="slidenum">
              <a:t>‹Nr.›</a:t>
            </a:fld>
            <a:endParaRPr/>
          </a:p>
        </p:txBody>
      </p:sp>
      <p:sp>
        <p:nvSpPr>
          <p:cNvPr id="4" name="PlaceHolder 3"/>
          <p:cNvSpPr>
            <a:spLocks noGrp="1"/>
          </p:cNvSpPr>
          <p:nvPr>
            <p:ph type="dt" idx="85"/>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3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8"/>
          </p:nvPr>
        </p:nvSpPr>
        <p:spPr/>
        <p:txBody>
          <a:bodyPr/>
          <a:lstStyle/>
          <a:p>
            <a:r>
              <a:t>Footer</a:t>
            </a:r>
          </a:p>
        </p:txBody>
      </p:sp>
      <p:sp>
        <p:nvSpPr>
          <p:cNvPr id="4" name="PlaceHolder 3"/>
          <p:cNvSpPr>
            <a:spLocks noGrp="1"/>
          </p:cNvSpPr>
          <p:nvPr>
            <p:ph type="sldNum" idx="9"/>
          </p:nvPr>
        </p:nvSpPr>
        <p:spPr/>
        <p:txBody>
          <a:bodyPr/>
          <a:lstStyle/>
          <a:p>
            <a:fld id="{F01CDBB1-91A5-41D6-9DD6-3A6589CC1A12}" type="slidenum">
              <a:t>‹Nr.›</a:t>
            </a:fld>
            <a:endParaRPr/>
          </a:p>
        </p:txBody>
      </p:sp>
      <p:sp>
        <p:nvSpPr>
          <p:cNvPr id="5" name="PlaceHolder 4"/>
          <p:cNvSpPr>
            <a:spLocks noGrp="1"/>
          </p:cNvSpPr>
          <p:nvPr>
            <p:ph type="dt" idx="7"/>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7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275"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89"/>
          </p:nvPr>
        </p:nvSpPr>
        <p:spPr/>
        <p:txBody>
          <a:bodyPr/>
          <a:lstStyle/>
          <a:p>
            <a:r>
              <a:t>Footer</a:t>
            </a:r>
          </a:p>
        </p:txBody>
      </p:sp>
      <p:sp>
        <p:nvSpPr>
          <p:cNvPr id="5" name="PlaceHolder 4"/>
          <p:cNvSpPr>
            <a:spLocks noGrp="1"/>
          </p:cNvSpPr>
          <p:nvPr>
            <p:ph type="sldNum" idx="90"/>
          </p:nvPr>
        </p:nvSpPr>
        <p:spPr/>
        <p:txBody>
          <a:bodyPr/>
          <a:lstStyle/>
          <a:p>
            <a:fld id="{0689B198-A32A-4711-8579-09B2EC48D060}" type="slidenum">
              <a:t>‹Nr.›</a:t>
            </a:fld>
            <a:endParaRPr/>
          </a:p>
        </p:txBody>
      </p:sp>
      <p:sp>
        <p:nvSpPr>
          <p:cNvPr id="6" name="PlaceHolder 5"/>
          <p:cNvSpPr>
            <a:spLocks noGrp="1"/>
          </p:cNvSpPr>
          <p:nvPr>
            <p:ph type="dt" idx="88"/>
          </p:nvPr>
        </p:nvSpPr>
        <p:spPr/>
        <p:txBody>
          <a:body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85"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286"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92"/>
          </p:nvPr>
        </p:nvSpPr>
        <p:spPr/>
        <p:txBody>
          <a:bodyPr/>
          <a:lstStyle/>
          <a:p>
            <a:r>
              <a:t>Footer</a:t>
            </a:r>
          </a:p>
        </p:txBody>
      </p:sp>
      <p:sp>
        <p:nvSpPr>
          <p:cNvPr id="5" name="PlaceHolder 4"/>
          <p:cNvSpPr>
            <a:spLocks noGrp="1"/>
          </p:cNvSpPr>
          <p:nvPr>
            <p:ph type="sldNum" idx="93"/>
          </p:nvPr>
        </p:nvSpPr>
        <p:spPr/>
        <p:txBody>
          <a:bodyPr/>
          <a:lstStyle/>
          <a:p>
            <a:fld id="{6BB2EE27-AF39-4CC8-8DB4-DC6774CDEA39}" type="slidenum">
              <a:t>‹Nr.›</a:t>
            </a:fld>
            <a:endParaRPr/>
          </a:p>
        </p:txBody>
      </p:sp>
      <p:sp>
        <p:nvSpPr>
          <p:cNvPr id="6" name="PlaceHolder 5"/>
          <p:cNvSpPr>
            <a:spLocks noGrp="1"/>
          </p:cNvSpPr>
          <p:nvPr>
            <p:ph type="dt" idx="91"/>
          </p:nvPr>
        </p:nvSpPr>
        <p:spPr/>
        <p:txBody>
          <a:body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2_Titel und Inhalt">
    <p:spTree>
      <p:nvGrpSpPr>
        <p:cNvPr id="1" name=""/>
        <p:cNvGrpSpPr/>
        <p:nvPr/>
      </p:nvGrpSpPr>
      <p:grpSpPr>
        <a:xfrm>
          <a:off x="0" y="0"/>
          <a:ext cx="0" cy="0"/>
          <a:chOff x="0" y="0"/>
          <a:chExt cx="0" cy="0"/>
        </a:xfrm>
      </p:grpSpPr>
      <p:sp>
        <p:nvSpPr>
          <p:cNvPr id="297"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298"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95"/>
          </p:nvPr>
        </p:nvSpPr>
        <p:spPr/>
        <p:txBody>
          <a:bodyPr/>
          <a:lstStyle/>
          <a:p>
            <a:r>
              <a:t>Footer</a:t>
            </a:r>
          </a:p>
        </p:txBody>
      </p:sp>
      <p:sp>
        <p:nvSpPr>
          <p:cNvPr id="5" name="PlaceHolder 4"/>
          <p:cNvSpPr>
            <a:spLocks noGrp="1"/>
          </p:cNvSpPr>
          <p:nvPr>
            <p:ph type="sldNum" idx="96"/>
          </p:nvPr>
        </p:nvSpPr>
        <p:spPr/>
        <p:txBody>
          <a:bodyPr/>
          <a:lstStyle/>
          <a:p>
            <a:fld id="{4096D125-1B94-4548-91BF-7E0131A3B097}" type="slidenum">
              <a:t>‹Nr.›</a:t>
            </a:fld>
            <a:endParaRPr/>
          </a:p>
        </p:txBody>
      </p:sp>
      <p:sp>
        <p:nvSpPr>
          <p:cNvPr id="6" name="PlaceHolder 5"/>
          <p:cNvSpPr>
            <a:spLocks noGrp="1"/>
          </p:cNvSpPr>
          <p:nvPr>
            <p:ph type="dt" idx="94"/>
          </p:nvPr>
        </p:nvSpPr>
        <p:spPr/>
        <p:txBody>
          <a:body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30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09"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310"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98"/>
          </p:nvPr>
        </p:nvSpPr>
        <p:spPr/>
        <p:txBody>
          <a:bodyPr/>
          <a:lstStyle/>
          <a:p>
            <a:r>
              <a:t>Footer</a:t>
            </a:r>
          </a:p>
        </p:txBody>
      </p:sp>
      <p:sp>
        <p:nvSpPr>
          <p:cNvPr id="6" name="PlaceHolder 5"/>
          <p:cNvSpPr>
            <a:spLocks noGrp="1"/>
          </p:cNvSpPr>
          <p:nvPr>
            <p:ph type="sldNum" idx="99"/>
          </p:nvPr>
        </p:nvSpPr>
        <p:spPr/>
        <p:txBody>
          <a:bodyPr/>
          <a:lstStyle/>
          <a:p>
            <a:fld id="{EC7B99E2-92B2-4D28-9293-4EB397DC705C}" type="slidenum">
              <a:t>‹Nr.›</a:t>
            </a:fld>
            <a:endParaRPr/>
          </a:p>
        </p:txBody>
      </p:sp>
      <p:sp>
        <p:nvSpPr>
          <p:cNvPr id="7" name="PlaceHolder 6"/>
          <p:cNvSpPr>
            <a:spLocks noGrp="1"/>
          </p:cNvSpPr>
          <p:nvPr>
            <p:ph type="dt" idx="97"/>
          </p:nvPr>
        </p:nvSpPr>
        <p:spPr/>
        <p:txBody>
          <a:body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1_Zwei Inhalte">
    <p:spTree>
      <p:nvGrpSpPr>
        <p:cNvPr id="1" name=""/>
        <p:cNvGrpSpPr/>
        <p:nvPr/>
      </p:nvGrpSpPr>
      <p:grpSpPr>
        <a:xfrm>
          <a:off x="0" y="0"/>
          <a:ext cx="0" cy="0"/>
          <a:chOff x="0" y="0"/>
          <a:chExt cx="0" cy="0"/>
        </a:xfrm>
      </p:grpSpPr>
      <p:sp>
        <p:nvSpPr>
          <p:cNvPr id="32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22"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323"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101"/>
          </p:nvPr>
        </p:nvSpPr>
        <p:spPr/>
        <p:txBody>
          <a:bodyPr/>
          <a:lstStyle/>
          <a:p>
            <a:r>
              <a:t>Footer</a:t>
            </a:r>
          </a:p>
        </p:txBody>
      </p:sp>
      <p:sp>
        <p:nvSpPr>
          <p:cNvPr id="6" name="PlaceHolder 5"/>
          <p:cNvSpPr>
            <a:spLocks noGrp="1"/>
          </p:cNvSpPr>
          <p:nvPr>
            <p:ph type="sldNum" idx="102"/>
          </p:nvPr>
        </p:nvSpPr>
        <p:spPr/>
        <p:txBody>
          <a:bodyPr/>
          <a:lstStyle/>
          <a:p>
            <a:fld id="{77251126-2BB5-43BA-A8C7-05536371442F}" type="slidenum">
              <a:t>‹Nr.›</a:t>
            </a:fld>
            <a:endParaRPr/>
          </a:p>
        </p:txBody>
      </p:sp>
      <p:sp>
        <p:nvSpPr>
          <p:cNvPr id="7" name="PlaceHolder 6"/>
          <p:cNvSpPr>
            <a:spLocks noGrp="1"/>
          </p:cNvSpPr>
          <p:nvPr>
            <p:ph type="dt" idx="100"/>
          </p:nvPr>
        </p:nvSpPr>
        <p:spPr/>
        <p:txBody>
          <a:body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Titelfolie">
    <p:spTree>
      <p:nvGrpSpPr>
        <p:cNvPr id="1" name=""/>
        <p:cNvGrpSpPr/>
        <p:nvPr/>
      </p:nvGrpSpPr>
      <p:grpSpPr>
        <a:xfrm>
          <a:off x="0" y="0"/>
          <a:ext cx="0" cy="0"/>
          <a:chOff x="0" y="0"/>
          <a:chExt cx="0" cy="0"/>
        </a:xfrm>
      </p:grpSpPr>
      <p:sp>
        <p:nvSpPr>
          <p:cNvPr id="2" name="PlaceHolder 1"/>
          <p:cNvSpPr>
            <a:spLocks noGrp="1"/>
          </p:cNvSpPr>
          <p:nvPr>
            <p:ph type="ftr" idx="104"/>
          </p:nvPr>
        </p:nvSpPr>
        <p:spPr/>
        <p:txBody>
          <a:bodyPr/>
          <a:lstStyle/>
          <a:p>
            <a:r>
              <a:t>Footer</a:t>
            </a:r>
          </a:p>
        </p:txBody>
      </p:sp>
      <p:sp>
        <p:nvSpPr>
          <p:cNvPr id="3" name="PlaceHolder 2"/>
          <p:cNvSpPr>
            <a:spLocks noGrp="1"/>
          </p:cNvSpPr>
          <p:nvPr>
            <p:ph type="sldNum" idx="105"/>
          </p:nvPr>
        </p:nvSpPr>
        <p:spPr/>
        <p:txBody>
          <a:bodyPr/>
          <a:lstStyle/>
          <a:p>
            <a:fld id="{3B37ECB4-36A5-4F0F-8A4A-3F0F91E6B363}" type="slidenum">
              <a:t>‹Nr.›</a:t>
            </a:fld>
            <a:endParaRPr/>
          </a:p>
        </p:txBody>
      </p:sp>
      <p:sp>
        <p:nvSpPr>
          <p:cNvPr id="4" name="PlaceHolder 3"/>
          <p:cNvSpPr>
            <a:spLocks noGrp="1"/>
          </p:cNvSpPr>
          <p:nvPr>
            <p:ph type="dt" idx="103"/>
          </p:nvPr>
        </p:nvSpPr>
        <p:spPr/>
        <p:txBody>
          <a:body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Standard">
    <p:spTree>
      <p:nvGrpSpPr>
        <p:cNvPr id="1" name=""/>
        <p:cNvGrpSpPr/>
        <p:nvPr/>
      </p:nvGrpSpPr>
      <p:grpSpPr>
        <a:xfrm>
          <a:off x="0" y="0"/>
          <a:ext cx="0" cy="0"/>
          <a:chOff x="0" y="0"/>
          <a:chExt cx="0" cy="0"/>
        </a:xfrm>
      </p:grpSpPr>
      <p:sp>
        <p:nvSpPr>
          <p:cNvPr id="345"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107"/>
          </p:nvPr>
        </p:nvSpPr>
        <p:spPr/>
        <p:txBody>
          <a:bodyPr/>
          <a:lstStyle/>
          <a:p>
            <a:r>
              <a:t>Footer</a:t>
            </a:r>
          </a:p>
        </p:txBody>
      </p:sp>
      <p:sp>
        <p:nvSpPr>
          <p:cNvPr id="4" name="PlaceHolder 3"/>
          <p:cNvSpPr>
            <a:spLocks noGrp="1"/>
          </p:cNvSpPr>
          <p:nvPr>
            <p:ph type="sldNum" idx="108"/>
          </p:nvPr>
        </p:nvSpPr>
        <p:spPr/>
        <p:txBody>
          <a:bodyPr/>
          <a:lstStyle/>
          <a:p>
            <a:fld id="{8AD59065-A6DA-49C8-AE6B-0764561E12D8}" type="slidenum">
              <a:t>‹Nr.›</a:t>
            </a:fld>
            <a:endParaRPr/>
          </a:p>
        </p:txBody>
      </p:sp>
      <p:sp>
        <p:nvSpPr>
          <p:cNvPr id="5" name="PlaceHolder 4"/>
          <p:cNvSpPr>
            <a:spLocks noGrp="1"/>
          </p:cNvSpPr>
          <p:nvPr>
            <p:ph type="dt" idx="106"/>
          </p:nvPr>
        </p:nvSpPr>
        <p:spPr/>
        <p:txBody>
          <a:body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Standard 1">
    <p:spTree>
      <p:nvGrpSpPr>
        <p:cNvPr id="1" name=""/>
        <p:cNvGrpSpPr/>
        <p:nvPr/>
      </p:nvGrpSpPr>
      <p:grpSpPr>
        <a:xfrm>
          <a:off x="0" y="0"/>
          <a:ext cx="0" cy="0"/>
          <a:chOff x="0" y="0"/>
          <a:chExt cx="0" cy="0"/>
        </a:xfrm>
      </p:grpSpPr>
      <p:sp>
        <p:nvSpPr>
          <p:cNvPr id="2" name="PlaceHolder 1"/>
          <p:cNvSpPr>
            <a:spLocks noGrp="1"/>
          </p:cNvSpPr>
          <p:nvPr>
            <p:ph type="ftr" idx="110"/>
          </p:nvPr>
        </p:nvSpPr>
        <p:spPr/>
        <p:txBody>
          <a:bodyPr/>
          <a:lstStyle/>
          <a:p>
            <a:r>
              <a:t>Footer</a:t>
            </a:r>
          </a:p>
        </p:txBody>
      </p:sp>
      <p:sp>
        <p:nvSpPr>
          <p:cNvPr id="3" name="PlaceHolder 2"/>
          <p:cNvSpPr>
            <a:spLocks noGrp="1"/>
          </p:cNvSpPr>
          <p:nvPr>
            <p:ph type="sldNum" idx="111"/>
          </p:nvPr>
        </p:nvSpPr>
        <p:spPr/>
        <p:txBody>
          <a:bodyPr/>
          <a:lstStyle/>
          <a:p>
            <a:fld id="{4FA0C741-6ACE-4B08-AA4F-C7622C7A69ED}" type="slidenum">
              <a:t>‹Nr.›</a:t>
            </a:fld>
            <a:endParaRPr/>
          </a:p>
        </p:txBody>
      </p:sp>
      <p:sp>
        <p:nvSpPr>
          <p:cNvPr id="4" name="PlaceHolder 3"/>
          <p:cNvSpPr>
            <a:spLocks noGrp="1"/>
          </p:cNvSpPr>
          <p:nvPr>
            <p:ph type="dt" idx="109"/>
          </p:nvPr>
        </p:nvSpPr>
        <p:spPr/>
        <p:txBody>
          <a:body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Standard 2">
    <p:spTree>
      <p:nvGrpSpPr>
        <p:cNvPr id="1" name=""/>
        <p:cNvGrpSpPr/>
        <p:nvPr/>
      </p:nvGrpSpPr>
      <p:grpSpPr>
        <a:xfrm>
          <a:off x="0" y="0"/>
          <a:ext cx="0" cy="0"/>
          <a:chOff x="0" y="0"/>
          <a:chExt cx="0" cy="0"/>
        </a:xfrm>
      </p:grpSpPr>
      <p:sp>
        <p:nvSpPr>
          <p:cNvPr id="2" name="PlaceHolder 1"/>
          <p:cNvSpPr>
            <a:spLocks noGrp="1"/>
          </p:cNvSpPr>
          <p:nvPr>
            <p:ph type="ftr" idx="113"/>
          </p:nvPr>
        </p:nvSpPr>
        <p:spPr/>
        <p:txBody>
          <a:bodyPr/>
          <a:lstStyle/>
          <a:p>
            <a:r>
              <a:t>Footer</a:t>
            </a:r>
          </a:p>
        </p:txBody>
      </p:sp>
      <p:sp>
        <p:nvSpPr>
          <p:cNvPr id="3" name="PlaceHolder 2"/>
          <p:cNvSpPr>
            <a:spLocks noGrp="1"/>
          </p:cNvSpPr>
          <p:nvPr>
            <p:ph type="sldNum" idx="114"/>
          </p:nvPr>
        </p:nvSpPr>
        <p:spPr/>
        <p:txBody>
          <a:bodyPr/>
          <a:lstStyle/>
          <a:p>
            <a:fld id="{157148E3-C3C1-436C-B6BB-2118282F7E98}" type="slidenum">
              <a:t>‹Nr.›</a:t>
            </a:fld>
            <a:endParaRPr/>
          </a:p>
        </p:txBody>
      </p:sp>
      <p:sp>
        <p:nvSpPr>
          <p:cNvPr id="4" name="PlaceHolder 3"/>
          <p:cNvSpPr>
            <a:spLocks noGrp="1"/>
          </p:cNvSpPr>
          <p:nvPr>
            <p:ph type="dt" idx="112"/>
          </p:nvPr>
        </p:nvSpPr>
        <p:spPr/>
        <p:txBody>
          <a:body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Standard 3">
    <p:spTree>
      <p:nvGrpSpPr>
        <p:cNvPr id="1" name=""/>
        <p:cNvGrpSpPr/>
        <p:nvPr/>
      </p:nvGrpSpPr>
      <p:grpSpPr>
        <a:xfrm>
          <a:off x="0" y="0"/>
          <a:ext cx="0" cy="0"/>
          <a:chOff x="0" y="0"/>
          <a:chExt cx="0" cy="0"/>
        </a:xfrm>
      </p:grpSpPr>
      <p:sp>
        <p:nvSpPr>
          <p:cNvPr id="2" name="PlaceHolder 1"/>
          <p:cNvSpPr>
            <a:spLocks noGrp="1"/>
          </p:cNvSpPr>
          <p:nvPr>
            <p:ph type="ftr" idx="116"/>
          </p:nvPr>
        </p:nvSpPr>
        <p:spPr/>
        <p:txBody>
          <a:bodyPr/>
          <a:lstStyle/>
          <a:p>
            <a:r>
              <a:t>Footer</a:t>
            </a:r>
          </a:p>
        </p:txBody>
      </p:sp>
      <p:sp>
        <p:nvSpPr>
          <p:cNvPr id="3" name="PlaceHolder 2"/>
          <p:cNvSpPr>
            <a:spLocks noGrp="1"/>
          </p:cNvSpPr>
          <p:nvPr>
            <p:ph type="sldNum" idx="117"/>
          </p:nvPr>
        </p:nvSpPr>
        <p:spPr/>
        <p:txBody>
          <a:bodyPr/>
          <a:lstStyle/>
          <a:p>
            <a:fld id="{2C9738BE-7FF0-4A10-80D2-EAC939D2E549}" type="slidenum">
              <a:t>‹Nr.›</a:t>
            </a:fld>
            <a:endParaRPr/>
          </a:p>
        </p:txBody>
      </p:sp>
      <p:sp>
        <p:nvSpPr>
          <p:cNvPr id="4" name="PlaceHolder 3"/>
          <p:cNvSpPr>
            <a:spLocks noGrp="1"/>
          </p:cNvSpPr>
          <p:nvPr>
            <p:ph type="dt" idx="115"/>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Nur Titel">
    <p:spTree>
      <p:nvGrpSpPr>
        <p:cNvPr id="1" name=""/>
        <p:cNvGrpSpPr/>
        <p:nvPr/>
      </p:nvGrpSpPr>
      <p:grpSpPr>
        <a:xfrm>
          <a:off x="0" y="0"/>
          <a:ext cx="0" cy="0"/>
          <a:chOff x="0" y="0"/>
          <a:chExt cx="0" cy="0"/>
        </a:xfrm>
      </p:grpSpPr>
      <p:sp>
        <p:nvSpPr>
          <p:cNvPr id="43"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11"/>
          </p:nvPr>
        </p:nvSpPr>
        <p:spPr/>
        <p:txBody>
          <a:bodyPr/>
          <a:lstStyle/>
          <a:p>
            <a:r>
              <a:t>Footer</a:t>
            </a:r>
          </a:p>
        </p:txBody>
      </p:sp>
      <p:sp>
        <p:nvSpPr>
          <p:cNvPr id="4" name="PlaceHolder 3"/>
          <p:cNvSpPr>
            <a:spLocks noGrp="1"/>
          </p:cNvSpPr>
          <p:nvPr>
            <p:ph type="sldNum" idx="12"/>
          </p:nvPr>
        </p:nvSpPr>
        <p:spPr/>
        <p:txBody>
          <a:bodyPr/>
          <a:lstStyle/>
          <a:p>
            <a:fld id="{EFDC9C62-0295-4AED-BEDC-040E481809DB}" type="slidenum">
              <a:t>‹Nr.›</a:t>
            </a:fld>
            <a:endParaRPr/>
          </a:p>
        </p:txBody>
      </p:sp>
      <p:sp>
        <p:nvSpPr>
          <p:cNvPr id="5" name="PlaceHolder 4"/>
          <p:cNvSpPr>
            <a:spLocks noGrp="1"/>
          </p:cNvSpPr>
          <p:nvPr>
            <p:ph type="dt" idx="10"/>
          </p:nvPr>
        </p:nvSpPr>
        <p:spPr/>
        <p:txBody>
          <a:body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Standard 4">
    <p:spTree>
      <p:nvGrpSpPr>
        <p:cNvPr id="1" name=""/>
        <p:cNvGrpSpPr/>
        <p:nvPr/>
      </p:nvGrpSpPr>
      <p:grpSpPr>
        <a:xfrm>
          <a:off x="0" y="0"/>
          <a:ext cx="0" cy="0"/>
          <a:chOff x="0" y="0"/>
          <a:chExt cx="0" cy="0"/>
        </a:xfrm>
      </p:grpSpPr>
      <p:sp>
        <p:nvSpPr>
          <p:cNvPr id="2" name="PlaceHolder 1"/>
          <p:cNvSpPr>
            <a:spLocks noGrp="1"/>
          </p:cNvSpPr>
          <p:nvPr>
            <p:ph type="ftr" idx="119"/>
          </p:nvPr>
        </p:nvSpPr>
        <p:spPr/>
        <p:txBody>
          <a:bodyPr/>
          <a:lstStyle/>
          <a:p>
            <a:r>
              <a:t>Footer</a:t>
            </a:r>
          </a:p>
        </p:txBody>
      </p:sp>
      <p:sp>
        <p:nvSpPr>
          <p:cNvPr id="3" name="PlaceHolder 2"/>
          <p:cNvSpPr>
            <a:spLocks noGrp="1"/>
          </p:cNvSpPr>
          <p:nvPr>
            <p:ph type="sldNum" idx="120"/>
          </p:nvPr>
        </p:nvSpPr>
        <p:spPr/>
        <p:txBody>
          <a:bodyPr/>
          <a:lstStyle/>
          <a:p>
            <a:fld id="{AFECB728-3D8D-42D6-8B22-FE5B3AFD74DB}" type="slidenum">
              <a:t>‹Nr.›</a:t>
            </a:fld>
            <a:endParaRPr/>
          </a:p>
        </p:txBody>
      </p:sp>
      <p:sp>
        <p:nvSpPr>
          <p:cNvPr id="4" name="PlaceHolder 3"/>
          <p:cNvSpPr>
            <a:spLocks noGrp="1"/>
          </p:cNvSpPr>
          <p:nvPr>
            <p:ph type="dt" idx="118"/>
          </p:nvPr>
        </p:nvSpPr>
        <p:spPr/>
        <p:txBody>
          <a:body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Standard 5">
    <p:spTree>
      <p:nvGrpSpPr>
        <p:cNvPr id="1" name=""/>
        <p:cNvGrpSpPr/>
        <p:nvPr/>
      </p:nvGrpSpPr>
      <p:grpSpPr>
        <a:xfrm>
          <a:off x="0" y="0"/>
          <a:ext cx="0" cy="0"/>
          <a:chOff x="0" y="0"/>
          <a:chExt cx="0" cy="0"/>
        </a:xfrm>
      </p:grpSpPr>
      <p:sp>
        <p:nvSpPr>
          <p:cNvPr id="2" name="PlaceHolder 1"/>
          <p:cNvSpPr>
            <a:spLocks noGrp="1"/>
          </p:cNvSpPr>
          <p:nvPr>
            <p:ph type="ftr" idx="122"/>
          </p:nvPr>
        </p:nvSpPr>
        <p:spPr/>
        <p:txBody>
          <a:bodyPr/>
          <a:lstStyle/>
          <a:p>
            <a:r>
              <a:t>Footer</a:t>
            </a:r>
          </a:p>
        </p:txBody>
      </p:sp>
      <p:sp>
        <p:nvSpPr>
          <p:cNvPr id="3" name="PlaceHolder 2"/>
          <p:cNvSpPr>
            <a:spLocks noGrp="1"/>
          </p:cNvSpPr>
          <p:nvPr>
            <p:ph type="sldNum" idx="123"/>
          </p:nvPr>
        </p:nvSpPr>
        <p:spPr/>
        <p:txBody>
          <a:bodyPr/>
          <a:lstStyle/>
          <a:p>
            <a:fld id="{51B7EDBD-CF4B-49FC-81F1-1DB63095CB8E}" type="slidenum">
              <a:t>‹Nr.›</a:t>
            </a:fld>
            <a:endParaRPr/>
          </a:p>
        </p:txBody>
      </p:sp>
      <p:sp>
        <p:nvSpPr>
          <p:cNvPr id="4" name="PlaceHolder 3"/>
          <p:cNvSpPr>
            <a:spLocks noGrp="1"/>
          </p:cNvSpPr>
          <p:nvPr>
            <p:ph type="dt" idx="121"/>
          </p:nvPr>
        </p:nvSpPr>
        <p:spPr/>
        <p:txBody>
          <a:body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Standard 6">
    <p:spTree>
      <p:nvGrpSpPr>
        <p:cNvPr id="1" name=""/>
        <p:cNvGrpSpPr/>
        <p:nvPr/>
      </p:nvGrpSpPr>
      <p:grpSpPr>
        <a:xfrm>
          <a:off x="0" y="0"/>
          <a:ext cx="0" cy="0"/>
          <a:chOff x="0" y="0"/>
          <a:chExt cx="0" cy="0"/>
        </a:xfrm>
      </p:grpSpPr>
      <p:sp>
        <p:nvSpPr>
          <p:cNvPr id="2" name="PlaceHolder 1"/>
          <p:cNvSpPr>
            <a:spLocks noGrp="1"/>
          </p:cNvSpPr>
          <p:nvPr>
            <p:ph type="ftr" idx="125"/>
          </p:nvPr>
        </p:nvSpPr>
        <p:spPr/>
        <p:txBody>
          <a:bodyPr/>
          <a:lstStyle/>
          <a:p>
            <a:r>
              <a:t>Footer</a:t>
            </a:r>
          </a:p>
        </p:txBody>
      </p:sp>
      <p:sp>
        <p:nvSpPr>
          <p:cNvPr id="3" name="PlaceHolder 2"/>
          <p:cNvSpPr>
            <a:spLocks noGrp="1"/>
          </p:cNvSpPr>
          <p:nvPr>
            <p:ph type="sldNum" idx="126"/>
          </p:nvPr>
        </p:nvSpPr>
        <p:spPr/>
        <p:txBody>
          <a:bodyPr/>
          <a:lstStyle/>
          <a:p>
            <a:fld id="{408F98AA-3CB6-48B9-8649-C7B194899A6C}" type="slidenum">
              <a:t>‹Nr.›</a:t>
            </a:fld>
            <a:endParaRPr/>
          </a:p>
        </p:txBody>
      </p:sp>
      <p:sp>
        <p:nvSpPr>
          <p:cNvPr id="4" name="PlaceHolder 3"/>
          <p:cNvSpPr>
            <a:spLocks noGrp="1"/>
          </p:cNvSpPr>
          <p:nvPr>
            <p:ph type="dt" idx="124"/>
          </p:nvPr>
        </p:nvSpPr>
        <p:spPr/>
        <p:txBody>
          <a:body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Standard 7">
    <p:spTree>
      <p:nvGrpSpPr>
        <p:cNvPr id="1" name=""/>
        <p:cNvGrpSpPr/>
        <p:nvPr/>
      </p:nvGrpSpPr>
      <p:grpSpPr>
        <a:xfrm>
          <a:off x="0" y="0"/>
          <a:ext cx="0" cy="0"/>
          <a:chOff x="0" y="0"/>
          <a:chExt cx="0" cy="0"/>
        </a:xfrm>
      </p:grpSpPr>
      <p:sp>
        <p:nvSpPr>
          <p:cNvPr id="2" name="PlaceHolder 1"/>
          <p:cNvSpPr>
            <a:spLocks noGrp="1"/>
          </p:cNvSpPr>
          <p:nvPr>
            <p:ph type="ftr" idx="128"/>
          </p:nvPr>
        </p:nvSpPr>
        <p:spPr/>
        <p:txBody>
          <a:bodyPr/>
          <a:lstStyle/>
          <a:p>
            <a:r>
              <a:t>Footer</a:t>
            </a:r>
          </a:p>
        </p:txBody>
      </p:sp>
      <p:sp>
        <p:nvSpPr>
          <p:cNvPr id="3" name="PlaceHolder 2"/>
          <p:cNvSpPr>
            <a:spLocks noGrp="1"/>
          </p:cNvSpPr>
          <p:nvPr>
            <p:ph type="sldNum" idx="129"/>
          </p:nvPr>
        </p:nvSpPr>
        <p:spPr/>
        <p:txBody>
          <a:bodyPr/>
          <a:lstStyle/>
          <a:p>
            <a:fld id="{0E6BEDCF-B67E-4296-945C-86D4608A7EDD}" type="slidenum">
              <a:t>‹Nr.›</a:t>
            </a:fld>
            <a:endParaRPr/>
          </a:p>
        </p:txBody>
      </p:sp>
      <p:sp>
        <p:nvSpPr>
          <p:cNvPr id="4" name="PlaceHolder 3"/>
          <p:cNvSpPr>
            <a:spLocks noGrp="1"/>
          </p:cNvSpPr>
          <p:nvPr>
            <p:ph type="dt" idx="127"/>
          </p:nvPr>
        </p:nvSpPr>
        <p:spPr/>
        <p:txBody>
          <a:body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Standard 8">
    <p:spTree>
      <p:nvGrpSpPr>
        <p:cNvPr id="1" name=""/>
        <p:cNvGrpSpPr/>
        <p:nvPr/>
      </p:nvGrpSpPr>
      <p:grpSpPr>
        <a:xfrm>
          <a:off x="0" y="0"/>
          <a:ext cx="0" cy="0"/>
          <a:chOff x="0" y="0"/>
          <a:chExt cx="0" cy="0"/>
        </a:xfrm>
      </p:grpSpPr>
      <p:sp>
        <p:nvSpPr>
          <p:cNvPr id="2" name="PlaceHolder 1"/>
          <p:cNvSpPr>
            <a:spLocks noGrp="1"/>
          </p:cNvSpPr>
          <p:nvPr>
            <p:ph type="ftr" idx="131"/>
          </p:nvPr>
        </p:nvSpPr>
        <p:spPr/>
        <p:txBody>
          <a:bodyPr/>
          <a:lstStyle/>
          <a:p>
            <a:r>
              <a:t>Footer</a:t>
            </a:r>
          </a:p>
        </p:txBody>
      </p:sp>
      <p:sp>
        <p:nvSpPr>
          <p:cNvPr id="3" name="PlaceHolder 2"/>
          <p:cNvSpPr>
            <a:spLocks noGrp="1"/>
          </p:cNvSpPr>
          <p:nvPr>
            <p:ph type="sldNum" idx="132"/>
          </p:nvPr>
        </p:nvSpPr>
        <p:spPr/>
        <p:txBody>
          <a:bodyPr/>
          <a:lstStyle/>
          <a:p>
            <a:fld id="{E781BBF6-162B-4965-8868-8F1EB009C6E2}" type="slidenum">
              <a:t>‹Nr.›</a:t>
            </a:fld>
            <a:endParaRPr/>
          </a:p>
        </p:txBody>
      </p:sp>
      <p:sp>
        <p:nvSpPr>
          <p:cNvPr id="4" name="PlaceHolder 3"/>
          <p:cNvSpPr>
            <a:spLocks noGrp="1"/>
          </p:cNvSpPr>
          <p:nvPr>
            <p:ph type="dt" idx="130"/>
          </p:nvPr>
        </p:nvSpPr>
        <p:spPr/>
        <p:txBody>
          <a:body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Standard 9">
    <p:spTree>
      <p:nvGrpSpPr>
        <p:cNvPr id="1" name=""/>
        <p:cNvGrpSpPr/>
        <p:nvPr/>
      </p:nvGrpSpPr>
      <p:grpSpPr>
        <a:xfrm>
          <a:off x="0" y="0"/>
          <a:ext cx="0" cy="0"/>
          <a:chOff x="0" y="0"/>
          <a:chExt cx="0" cy="0"/>
        </a:xfrm>
      </p:grpSpPr>
      <p:sp>
        <p:nvSpPr>
          <p:cNvPr id="2" name="PlaceHolder 1"/>
          <p:cNvSpPr>
            <a:spLocks noGrp="1"/>
          </p:cNvSpPr>
          <p:nvPr>
            <p:ph type="ftr" idx="134"/>
          </p:nvPr>
        </p:nvSpPr>
        <p:spPr/>
        <p:txBody>
          <a:bodyPr/>
          <a:lstStyle/>
          <a:p>
            <a:r>
              <a:t>Footer</a:t>
            </a:r>
          </a:p>
        </p:txBody>
      </p:sp>
      <p:sp>
        <p:nvSpPr>
          <p:cNvPr id="3" name="PlaceHolder 2"/>
          <p:cNvSpPr>
            <a:spLocks noGrp="1"/>
          </p:cNvSpPr>
          <p:nvPr>
            <p:ph type="sldNum" idx="135"/>
          </p:nvPr>
        </p:nvSpPr>
        <p:spPr/>
        <p:txBody>
          <a:bodyPr/>
          <a:lstStyle/>
          <a:p>
            <a:fld id="{C1DD348F-9454-4985-859A-DE3BCC795058}" type="slidenum">
              <a:t>‹Nr.›</a:t>
            </a:fld>
            <a:endParaRPr/>
          </a:p>
        </p:txBody>
      </p:sp>
      <p:sp>
        <p:nvSpPr>
          <p:cNvPr id="4" name="PlaceHolder 3"/>
          <p:cNvSpPr>
            <a:spLocks noGrp="1"/>
          </p:cNvSpPr>
          <p:nvPr>
            <p:ph type="dt" idx="133"/>
          </p:nvPr>
        </p:nvSpPr>
        <p:spPr/>
        <p:txBody>
          <a:body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Standard 10">
    <p:spTree>
      <p:nvGrpSpPr>
        <p:cNvPr id="1" name=""/>
        <p:cNvGrpSpPr/>
        <p:nvPr/>
      </p:nvGrpSpPr>
      <p:grpSpPr>
        <a:xfrm>
          <a:off x="0" y="0"/>
          <a:ext cx="0" cy="0"/>
          <a:chOff x="0" y="0"/>
          <a:chExt cx="0" cy="0"/>
        </a:xfrm>
      </p:grpSpPr>
      <p:sp>
        <p:nvSpPr>
          <p:cNvPr id="2" name="PlaceHolder 1"/>
          <p:cNvSpPr>
            <a:spLocks noGrp="1"/>
          </p:cNvSpPr>
          <p:nvPr>
            <p:ph type="ftr" idx="137"/>
          </p:nvPr>
        </p:nvSpPr>
        <p:spPr/>
        <p:txBody>
          <a:bodyPr/>
          <a:lstStyle/>
          <a:p>
            <a:r>
              <a:t>Footer</a:t>
            </a:r>
          </a:p>
        </p:txBody>
      </p:sp>
      <p:sp>
        <p:nvSpPr>
          <p:cNvPr id="3" name="PlaceHolder 2"/>
          <p:cNvSpPr>
            <a:spLocks noGrp="1"/>
          </p:cNvSpPr>
          <p:nvPr>
            <p:ph type="sldNum" idx="138"/>
          </p:nvPr>
        </p:nvSpPr>
        <p:spPr/>
        <p:txBody>
          <a:bodyPr/>
          <a:lstStyle/>
          <a:p>
            <a:fld id="{622EEEB6-8CC8-4928-AC1E-C475B16AAFBA}" type="slidenum">
              <a:t>‹Nr.›</a:t>
            </a:fld>
            <a:endParaRPr/>
          </a:p>
        </p:txBody>
      </p:sp>
      <p:sp>
        <p:nvSpPr>
          <p:cNvPr id="4" name="PlaceHolder 3"/>
          <p:cNvSpPr>
            <a:spLocks noGrp="1"/>
          </p:cNvSpPr>
          <p:nvPr>
            <p:ph type="dt" idx="136"/>
          </p:nvPr>
        </p:nvSpPr>
        <p:spPr/>
        <p:txBody>
          <a:body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Standard 11">
    <p:spTree>
      <p:nvGrpSpPr>
        <p:cNvPr id="1" name=""/>
        <p:cNvGrpSpPr/>
        <p:nvPr/>
      </p:nvGrpSpPr>
      <p:grpSpPr>
        <a:xfrm>
          <a:off x="0" y="0"/>
          <a:ext cx="0" cy="0"/>
          <a:chOff x="0" y="0"/>
          <a:chExt cx="0" cy="0"/>
        </a:xfrm>
      </p:grpSpPr>
      <p:sp>
        <p:nvSpPr>
          <p:cNvPr id="2" name="PlaceHolder 1"/>
          <p:cNvSpPr>
            <a:spLocks noGrp="1"/>
          </p:cNvSpPr>
          <p:nvPr>
            <p:ph type="ftr" idx="140"/>
          </p:nvPr>
        </p:nvSpPr>
        <p:spPr/>
        <p:txBody>
          <a:bodyPr/>
          <a:lstStyle/>
          <a:p>
            <a:r>
              <a:t>Footer</a:t>
            </a:r>
          </a:p>
        </p:txBody>
      </p:sp>
      <p:sp>
        <p:nvSpPr>
          <p:cNvPr id="3" name="PlaceHolder 2"/>
          <p:cNvSpPr>
            <a:spLocks noGrp="1"/>
          </p:cNvSpPr>
          <p:nvPr>
            <p:ph type="sldNum" idx="141"/>
          </p:nvPr>
        </p:nvSpPr>
        <p:spPr/>
        <p:txBody>
          <a:bodyPr/>
          <a:lstStyle/>
          <a:p>
            <a:fld id="{6AF1F8DF-89A4-4029-A895-901591AFED50}" type="slidenum">
              <a:t>‹Nr.›</a:t>
            </a:fld>
            <a:endParaRPr/>
          </a:p>
        </p:txBody>
      </p:sp>
      <p:sp>
        <p:nvSpPr>
          <p:cNvPr id="4" name="PlaceHolder 3"/>
          <p:cNvSpPr>
            <a:spLocks noGrp="1"/>
          </p:cNvSpPr>
          <p:nvPr>
            <p:ph type="dt" idx="139"/>
          </p:nvPr>
        </p:nvSpPr>
        <p:spPr/>
        <p:txBody>
          <a:body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Standard 12">
    <p:spTree>
      <p:nvGrpSpPr>
        <p:cNvPr id="1" name=""/>
        <p:cNvGrpSpPr/>
        <p:nvPr/>
      </p:nvGrpSpPr>
      <p:grpSpPr>
        <a:xfrm>
          <a:off x="0" y="0"/>
          <a:ext cx="0" cy="0"/>
          <a:chOff x="0" y="0"/>
          <a:chExt cx="0" cy="0"/>
        </a:xfrm>
      </p:grpSpPr>
      <p:sp>
        <p:nvSpPr>
          <p:cNvPr id="2" name="PlaceHolder 1"/>
          <p:cNvSpPr>
            <a:spLocks noGrp="1"/>
          </p:cNvSpPr>
          <p:nvPr>
            <p:ph type="ftr" idx="143"/>
          </p:nvPr>
        </p:nvSpPr>
        <p:spPr/>
        <p:txBody>
          <a:bodyPr/>
          <a:lstStyle/>
          <a:p>
            <a:r>
              <a:t>Footer</a:t>
            </a:r>
          </a:p>
        </p:txBody>
      </p:sp>
      <p:sp>
        <p:nvSpPr>
          <p:cNvPr id="3" name="PlaceHolder 2"/>
          <p:cNvSpPr>
            <a:spLocks noGrp="1"/>
          </p:cNvSpPr>
          <p:nvPr>
            <p:ph type="sldNum" idx="144"/>
          </p:nvPr>
        </p:nvSpPr>
        <p:spPr/>
        <p:txBody>
          <a:bodyPr/>
          <a:lstStyle/>
          <a:p>
            <a:fld id="{EE0DCE74-FCC6-44FC-BCB4-8BB1F0B35C10}" type="slidenum">
              <a:t>‹Nr.›</a:t>
            </a:fld>
            <a:endParaRPr/>
          </a:p>
        </p:txBody>
      </p:sp>
      <p:sp>
        <p:nvSpPr>
          <p:cNvPr id="4" name="PlaceHolder 3"/>
          <p:cNvSpPr>
            <a:spLocks noGrp="1"/>
          </p:cNvSpPr>
          <p:nvPr>
            <p:ph type="dt" idx="142"/>
          </p:nvPr>
        </p:nvSpPr>
        <p:spPr/>
        <p:txBody>
          <a:body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Standard 13">
    <p:spTree>
      <p:nvGrpSpPr>
        <p:cNvPr id="1" name=""/>
        <p:cNvGrpSpPr/>
        <p:nvPr/>
      </p:nvGrpSpPr>
      <p:grpSpPr>
        <a:xfrm>
          <a:off x="0" y="0"/>
          <a:ext cx="0" cy="0"/>
          <a:chOff x="0" y="0"/>
          <a:chExt cx="0" cy="0"/>
        </a:xfrm>
      </p:grpSpPr>
      <p:sp>
        <p:nvSpPr>
          <p:cNvPr id="2" name="PlaceHolder 1"/>
          <p:cNvSpPr>
            <a:spLocks noGrp="1"/>
          </p:cNvSpPr>
          <p:nvPr>
            <p:ph type="ftr" idx="146"/>
          </p:nvPr>
        </p:nvSpPr>
        <p:spPr/>
        <p:txBody>
          <a:bodyPr/>
          <a:lstStyle/>
          <a:p>
            <a:r>
              <a:t>Footer</a:t>
            </a:r>
          </a:p>
        </p:txBody>
      </p:sp>
      <p:sp>
        <p:nvSpPr>
          <p:cNvPr id="3" name="PlaceHolder 2"/>
          <p:cNvSpPr>
            <a:spLocks noGrp="1"/>
          </p:cNvSpPr>
          <p:nvPr>
            <p:ph type="sldNum" idx="147"/>
          </p:nvPr>
        </p:nvSpPr>
        <p:spPr/>
        <p:txBody>
          <a:bodyPr/>
          <a:lstStyle/>
          <a:p>
            <a:fld id="{FD82AF56-B5E6-4DD6-8B4F-E18E94A4A92F}" type="slidenum">
              <a:t>‹Nr.›</a:t>
            </a:fld>
            <a:endParaRPr/>
          </a:p>
        </p:txBody>
      </p:sp>
      <p:sp>
        <p:nvSpPr>
          <p:cNvPr id="4" name="PlaceHolder 3"/>
          <p:cNvSpPr>
            <a:spLocks noGrp="1"/>
          </p:cNvSpPr>
          <p:nvPr>
            <p:ph type="dt" idx="145"/>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2_Nur Titel">
    <p:spTree>
      <p:nvGrpSpPr>
        <p:cNvPr id="1" name=""/>
        <p:cNvGrpSpPr/>
        <p:nvPr/>
      </p:nvGrpSpPr>
      <p:grpSpPr>
        <a:xfrm>
          <a:off x="0" y="0"/>
          <a:ext cx="0" cy="0"/>
          <a:chOff x="0" y="0"/>
          <a:chExt cx="0" cy="0"/>
        </a:xfrm>
      </p:grpSpPr>
      <p:sp>
        <p:nvSpPr>
          <p:cNvPr id="52"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14"/>
          </p:nvPr>
        </p:nvSpPr>
        <p:spPr/>
        <p:txBody>
          <a:bodyPr/>
          <a:lstStyle/>
          <a:p>
            <a:r>
              <a:t>Footer</a:t>
            </a:r>
          </a:p>
        </p:txBody>
      </p:sp>
      <p:sp>
        <p:nvSpPr>
          <p:cNvPr id="4" name="PlaceHolder 3"/>
          <p:cNvSpPr>
            <a:spLocks noGrp="1"/>
          </p:cNvSpPr>
          <p:nvPr>
            <p:ph type="sldNum" idx="15"/>
          </p:nvPr>
        </p:nvSpPr>
        <p:spPr/>
        <p:txBody>
          <a:bodyPr/>
          <a:lstStyle/>
          <a:p>
            <a:fld id="{F4206AC0-F897-4F73-9EE1-EF44B61E0BFB}" type="slidenum">
              <a:t>‹Nr.›</a:t>
            </a:fld>
            <a:endParaRPr/>
          </a:p>
        </p:txBody>
      </p:sp>
      <p:sp>
        <p:nvSpPr>
          <p:cNvPr id="5" name="PlaceHolder 4"/>
          <p:cNvSpPr>
            <a:spLocks noGrp="1"/>
          </p:cNvSpPr>
          <p:nvPr>
            <p:ph type="dt" idx="13"/>
          </p:nvPr>
        </p:nvSpPr>
        <p:spPr/>
        <p:txBody>
          <a:body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Standard 14">
    <p:spTree>
      <p:nvGrpSpPr>
        <p:cNvPr id="1" name=""/>
        <p:cNvGrpSpPr/>
        <p:nvPr/>
      </p:nvGrpSpPr>
      <p:grpSpPr>
        <a:xfrm>
          <a:off x="0" y="0"/>
          <a:ext cx="0" cy="0"/>
          <a:chOff x="0" y="0"/>
          <a:chExt cx="0" cy="0"/>
        </a:xfrm>
      </p:grpSpPr>
      <p:sp>
        <p:nvSpPr>
          <p:cNvPr id="2" name="PlaceHolder 1"/>
          <p:cNvSpPr>
            <a:spLocks noGrp="1"/>
          </p:cNvSpPr>
          <p:nvPr>
            <p:ph type="ftr" idx="149"/>
          </p:nvPr>
        </p:nvSpPr>
        <p:spPr/>
        <p:txBody>
          <a:bodyPr/>
          <a:lstStyle/>
          <a:p>
            <a:r>
              <a:t>Footer</a:t>
            </a:r>
          </a:p>
        </p:txBody>
      </p:sp>
      <p:sp>
        <p:nvSpPr>
          <p:cNvPr id="3" name="PlaceHolder 2"/>
          <p:cNvSpPr>
            <a:spLocks noGrp="1"/>
          </p:cNvSpPr>
          <p:nvPr>
            <p:ph type="sldNum" idx="150"/>
          </p:nvPr>
        </p:nvSpPr>
        <p:spPr/>
        <p:txBody>
          <a:bodyPr/>
          <a:lstStyle/>
          <a:p>
            <a:fld id="{FD90D76D-D7B5-43F0-BEDD-4958341E2D1A}" type="slidenum">
              <a:t>‹Nr.›</a:t>
            </a:fld>
            <a:endParaRPr/>
          </a:p>
        </p:txBody>
      </p:sp>
      <p:sp>
        <p:nvSpPr>
          <p:cNvPr id="4" name="PlaceHolder 3"/>
          <p:cNvSpPr>
            <a:spLocks noGrp="1"/>
          </p:cNvSpPr>
          <p:nvPr>
            <p:ph type="dt" idx="148"/>
          </p:nvPr>
        </p:nvSpPr>
        <p:spPr/>
        <p:txBody>
          <a:body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Standard 15">
    <p:spTree>
      <p:nvGrpSpPr>
        <p:cNvPr id="1" name=""/>
        <p:cNvGrpSpPr/>
        <p:nvPr/>
      </p:nvGrpSpPr>
      <p:grpSpPr>
        <a:xfrm>
          <a:off x="0" y="0"/>
          <a:ext cx="0" cy="0"/>
          <a:chOff x="0" y="0"/>
          <a:chExt cx="0" cy="0"/>
        </a:xfrm>
      </p:grpSpPr>
      <p:sp>
        <p:nvSpPr>
          <p:cNvPr id="2" name="PlaceHolder 1"/>
          <p:cNvSpPr>
            <a:spLocks noGrp="1"/>
          </p:cNvSpPr>
          <p:nvPr>
            <p:ph type="ftr" idx="152"/>
          </p:nvPr>
        </p:nvSpPr>
        <p:spPr/>
        <p:txBody>
          <a:bodyPr/>
          <a:lstStyle/>
          <a:p>
            <a:r>
              <a:t>Footer</a:t>
            </a:r>
          </a:p>
        </p:txBody>
      </p:sp>
      <p:sp>
        <p:nvSpPr>
          <p:cNvPr id="3" name="PlaceHolder 2"/>
          <p:cNvSpPr>
            <a:spLocks noGrp="1"/>
          </p:cNvSpPr>
          <p:nvPr>
            <p:ph type="sldNum" idx="153"/>
          </p:nvPr>
        </p:nvSpPr>
        <p:spPr/>
        <p:txBody>
          <a:bodyPr/>
          <a:lstStyle/>
          <a:p>
            <a:fld id="{6D5E3BFF-5E35-4A9A-A595-9D6B42DC3D0A}" type="slidenum">
              <a:t>‹Nr.›</a:t>
            </a:fld>
            <a:endParaRPr/>
          </a:p>
        </p:txBody>
      </p:sp>
      <p:sp>
        <p:nvSpPr>
          <p:cNvPr id="4" name="PlaceHolder 3"/>
          <p:cNvSpPr>
            <a:spLocks noGrp="1"/>
          </p:cNvSpPr>
          <p:nvPr>
            <p:ph type="dt" idx="151"/>
          </p:nvPr>
        </p:nvSpPr>
        <p:spPr/>
        <p:txBody>
          <a:body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Standard 16">
    <p:spTree>
      <p:nvGrpSpPr>
        <p:cNvPr id="1" name=""/>
        <p:cNvGrpSpPr/>
        <p:nvPr/>
      </p:nvGrpSpPr>
      <p:grpSpPr>
        <a:xfrm>
          <a:off x="0" y="0"/>
          <a:ext cx="0" cy="0"/>
          <a:chOff x="0" y="0"/>
          <a:chExt cx="0" cy="0"/>
        </a:xfrm>
      </p:grpSpPr>
      <p:sp>
        <p:nvSpPr>
          <p:cNvPr id="2" name="PlaceHolder 1"/>
          <p:cNvSpPr>
            <a:spLocks noGrp="1"/>
          </p:cNvSpPr>
          <p:nvPr>
            <p:ph type="ftr" idx="155"/>
          </p:nvPr>
        </p:nvSpPr>
        <p:spPr/>
        <p:txBody>
          <a:bodyPr/>
          <a:lstStyle/>
          <a:p>
            <a:r>
              <a:t>Footer</a:t>
            </a:r>
          </a:p>
        </p:txBody>
      </p:sp>
      <p:sp>
        <p:nvSpPr>
          <p:cNvPr id="3" name="PlaceHolder 2"/>
          <p:cNvSpPr>
            <a:spLocks noGrp="1"/>
          </p:cNvSpPr>
          <p:nvPr>
            <p:ph type="sldNum" idx="156"/>
          </p:nvPr>
        </p:nvSpPr>
        <p:spPr/>
        <p:txBody>
          <a:bodyPr/>
          <a:lstStyle/>
          <a:p>
            <a:fld id="{B5563A3C-F9DE-416A-9D4C-6EC7297B40D3}" type="slidenum">
              <a:t>‹Nr.›</a:t>
            </a:fld>
            <a:endParaRPr/>
          </a:p>
        </p:txBody>
      </p:sp>
      <p:sp>
        <p:nvSpPr>
          <p:cNvPr id="4" name="PlaceHolder 3"/>
          <p:cNvSpPr>
            <a:spLocks noGrp="1"/>
          </p:cNvSpPr>
          <p:nvPr>
            <p:ph type="dt" idx="154"/>
          </p:nvPr>
        </p:nvSpPr>
        <p:spPr/>
        <p:txBody>
          <a:body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Standard 17">
    <p:spTree>
      <p:nvGrpSpPr>
        <p:cNvPr id="1" name=""/>
        <p:cNvGrpSpPr/>
        <p:nvPr/>
      </p:nvGrpSpPr>
      <p:grpSpPr>
        <a:xfrm>
          <a:off x="0" y="0"/>
          <a:ext cx="0" cy="0"/>
          <a:chOff x="0" y="0"/>
          <a:chExt cx="0" cy="0"/>
        </a:xfrm>
      </p:grpSpPr>
      <p:sp>
        <p:nvSpPr>
          <p:cNvPr id="2" name="PlaceHolder 1"/>
          <p:cNvSpPr>
            <a:spLocks noGrp="1"/>
          </p:cNvSpPr>
          <p:nvPr>
            <p:ph type="ftr" idx="158"/>
          </p:nvPr>
        </p:nvSpPr>
        <p:spPr/>
        <p:txBody>
          <a:bodyPr/>
          <a:lstStyle/>
          <a:p>
            <a:r>
              <a:t>Footer</a:t>
            </a:r>
          </a:p>
        </p:txBody>
      </p:sp>
      <p:sp>
        <p:nvSpPr>
          <p:cNvPr id="3" name="PlaceHolder 2"/>
          <p:cNvSpPr>
            <a:spLocks noGrp="1"/>
          </p:cNvSpPr>
          <p:nvPr>
            <p:ph type="sldNum" idx="159"/>
          </p:nvPr>
        </p:nvSpPr>
        <p:spPr/>
        <p:txBody>
          <a:bodyPr/>
          <a:lstStyle/>
          <a:p>
            <a:fld id="{35144CBA-EB59-4293-BA2D-A573DEE13757}" type="slidenum">
              <a:t>‹Nr.›</a:t>
            </a:fld>
            <a:endParaRPr/>
          </a:p>
        </p:txBody>
      </p:sp>
      <p:sp>
        <p:nvSpPr>
          <p:cNvPr id="4" name="PlaceHolder 3"/>
          <p:cNvSpPr>
            <a:spLocks noGrp="1"/>
          </p:cNvSpPr>
          <p:nvPr>
            <p:ph type="dt" idx="157"/>
          </p:nvPr>
        </p:nvSpPr>
        <p:spPr/>
        <p:txBody>
          <a:body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Standard 18">
    <p:spTree>
      <p:nvGrpSpPr>
        <p:cNvPr id="1" name=""/>
        <p:cNvGrpSpPr/>
        <p:nvPr/>
      </p:nvGrpSpPr>
      <p:grpSpPr>
        <a:xfrm>
          <a:off x="0" y="0"/>
          <a:ext cx="0" cy="0"/>
          <a:chOff x="0" y="0"/>
          <a:chExt cx="0" cy="0"/>
        </a:xfrm>
      </p:grpSpPr>
      <p:sp>
        <p:nvSpPr>
          <p:cNvPr id="512"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513"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161"/>
          </p:nvPr>
        </p:nvSpPr>
        <p:spPr/>
        <p:txBody>
          <a:bodyPr/>
          <a:lstStyle/>
          <a:p>
            <a:r>
              <a:t>Footer</a:t>
            </a:r>
          </a:p>
        </p:txBody>
      </p:sp>
      <p:sp>
        <p:nvSpPr>
          <p:cNvPr id="5" name="PlaceHolder 4"/>
          <p:cNvSpPr>
            <a:spLocks noGrp="1"/>
          </p:cNvSpPr>
          <p:nvPr>
            <p:ph type="sldNum" idx="162"/>
          </p:nvPr>
        </p:nvSpPr>
        <p:spPr/>
        <p:txBody>
          <a:bodyPr/>
          <a:lstStyle/>
          <a:p>
            <a:fld id="{673D238E-B277-4F8F-84D7-8F6C2AF0F35B}" type="slidenum">
              <a:t>‹Nr.›</a:t>
            </a:fld>
            <a:endParaRPr/>
          </a:p>
        </p:txBody>
      </p:sp>
      <p:sp>
        <p:nvSpPr>
          <p:cNvPr id="6" name="PlaceHolder 5"/>
          <p:cNvSpPr>
            <a:spLocks noGrp="1"/>
          </p:cNvSpPr>
          <p:nvPr>
            <p:ph type="dt" idx="160"/>
          </p:nvPr>
        </p:nvSpPr>
        <p:spPr/>
        <p:txBody>
          <a:body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Standard 19">
    <p:spTree>
      <p:nvGrpSpPr>
        <p:cNvPr id="1" name=""/>
        <p:cNvGrpSpPr/>
        <p:nvPr/>
      </p:nvGrpSpPr>
      <p:grpSpPr>
        <a:xfrm>
          <a:off x="0" y="0"/>
          <a:ext cx="0" cy="0"/>
          <a:chOff x="0" y="0"/>
          <a:chExt cx="0" cy="0"/>
        </a:xfrm>
      </p:grpSpPr>
      <p:sp>
        <p:nvSpPr>
          <p:cNvPr id="523"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524"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164"/>
          </p:nvPr>
        </p:nvSpPr>
        <p:spPr/>
        <p:txBody>
          <a:bodyPr/>
          <a:lstStyle/>
          <a:p>
            <a:r>
              <a:t>Footer</a:t>
            </a:r>
          </a:p>
        </p:txBody>
      </p:sp>
      <p:sp>
        <p:nvSpPr>
          <p:cNvPr id="5" name="PlaceHolder 4"/>
          <p:cNvSpPr>
            <a:spLocks noGrp="1"/>
          </p:cNvSpPr>
          <p:nvPr>
            <p:ph type="sldNum" idx="165"/>
          </p:nvPr>
        </p:nvSpPr>
        <p:spPr/>
        <p:txBody>
          <a:bodyPr/>
          <a:lstStyle/>
          <a:p>
            <a:fld id="{F04A7D42-9949-4045-9224-D1C0E955FF89}" type="slidenum">
              <a:t>‹Nr.›</a:t>
            </a:fld>
            <a:endParaRPr/>
          </a:p>
        </p:txBody>
      </p:sp>
      <p:sp>
        <p:nvSpPr>
          <p:cNvPr id="6" name="PlaceHolder 5"/>
          <p:cNvSpPr>
            <a:spLocks noGrp="1"/>
          </p:cNvSpPr>
          <p:nvPr>
            <p:ph type="dt" idx="163"/>
          </p:nvPr>
        </p:nvSpPr>
        <p:spPr/>
        <p:txBody>
          <a:body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Standard 20">
    <p:spTree>
      <p:nvGrpSpPr>
        <p:cNvPr id="1" name=""/>
        <p:cNvGrpSpPr/>
        <p:nvPr/>
      </p:nvGrpSpPr>
      <p:grpSpPr>
        <a:xfrm>
          <a:off x="0" y="0"/>
          <a:ext cx="0" cy="0"/>
          <a:chOff x="0" y="0"/>
          <a:chExt cx="0" cy="0"/>
        </a:xfrm>
      </p:grpSpPr>
      <p:sp>
        <p:nvSpPr>
          <p:cNvPr id="535"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536"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37"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167"/>
          </p:nvPr>
        </p:nvSpPr>
        <p:spPr/>
        <p:txBody>
          <a:bodyPr/>
          <a:lstStyle/>
          <a:p>
            <a:r>
              <a:t>Footer</a:t>
            </a:r>
          </a:p>
        </p:txBody>
      </p:sp>
      <p:sp>
        <p:nvSpPr>
          <p:cNvPr id="6" name="PlaceHolder 5"/>
          <p:cNvSpPr>
            <a:spLocks noGrp="1"/>
          </p:cNvSpPr>
          <p:nvPr>
            <p:ph type="sldNum" idx="168"/>
          </p:nvPr>
        </p:nvSpPr>
        <p:spPr/>
        <p:txBody>
          <a:bodyPr/>
          <a:lstStyle/>
          <a:p>
            <a:fld id="{EBBBDB06-70BC-4830-8931-642F5232CB81}" type="slidenum">
              <a:t>‹Nr.›</a:t>
            </a:fld>
            <a:endParaRPr/>
          </a:p>
        </p:txBody>
      </p:sp>
      <p:sp>
        <p:nvSpPr>
          <p:cNvPr id="7" name="PlaceHolder 6"/>
          <p:cNvSpPr>
            <a:spLocks noGrp="1"/>
          </p:cNvSpPr>
          <p:nvPr>
            <p:ph type="dt" idx="166"/>
          </p:nvPr>
        </p:nvSpPr>
        <p:spPr/>
        <p:txBody>
          <a:body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Standard 21">
    <p:spTree>
      <p:nvGrpSpPr>
        <p:cNvPr id="1" name=""/>
        <p:cNvGrpSpPr/>
        <p:nvPr/>
      </p:nvGrpSpPr>
      <p:grpSpPr>
        <a:xfrm>
          <a:off x="0" y="0"/>
          <a:ext cx="0" cy="0"/>
          <a:chOff x="0" y="0"/>
          <a:chExt cx="0" cy="0"/>
        </a:xfrm>
      </p:grpSpPr>
      <p:sp>
        <p:nvSpPr>
          <p:cNvPr id="54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549"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50"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170"/>
          </p:nvPr>
        </p:nvSpPr>
        <p:spPr/>
        <p:txBody>
          <a:bodyPr/>
          <a:lstStyle/>
          <a:p>
            <a:r>
              <a:t>Footer</a:t>
            </a:r>
          </a:p>
        </p:txBody>
      </p:sp>
      <p:sp>
        <p:nvSpPr>
          <p:cNvPr id="6" name="PlaceHolder 5"/>
          <p:cNvSpPr>
            <a:spLocks noGrp="1"/>
          </p:cNvSpPr>
          <p:nvPr>
            <p:ph type="sldNum" idx="171"/>
          </p:nvPr>
        </p:nvSpPr>
        <p:spPr/>
        <p:txBody>
          <a:bodyPr/>
          <a:lstStyle/>
          <a:p>
            <a:fld id="{C44A3A5D-FD8E-47EC-8A75-B2355DFAE9E6}" type="slidenum">
              <a:t>‹Nr.›</a:t>
            </a:fld>
            <a:endParaRPr/>
          </a:p>
        </p:txBody>
      </p:sp>
      <p:sp>
        <p:nvSpPr>
          <p:cNvPr id="7" name="PlaceHolder 6"/>
          <p:cNvSpPr>
            <a:spLocks noGrp="1"/>
          </p:cNvSpPr>
          <p:nvPr>
            <p:ph type="dt" idx="169"/>
          </p:nvPr>
        </p:nvSpPr>
        <p:spPr/>
        <p:txBody>
          <a:body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Standard 22">
    <p:spTree>
      <p:nvGrpSpPr>
        <p:cNvPr id="1" name=""/>
        <p:cNvGrpSpPr/>
        <p:nvPr/>
      </p:nvGrpSpPr>
      <p:grpSpPr>
        <a:xfrm>
          <a:off x="0" y="0"/>
          <a:ext cx="0" cy="0"/>
          <a:chOff x="0" y="0"/>
          <a:chExt cx="0" cy="0"/>
        </a:xfrm>
      </p:grpSpPr>
      <p:sp>
        <p:nvSpPr>
          <p:cNvPr id="559"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173"/>
          </p:nvPr>
        </p:nvSpPr>
        <p:spPr/>
        <p:txBody>
          <a:bodyPr/>
          <a:lstStyle/>
          <a:p>
            <a:r>
              <a:t>Footer</a:t>
            </a:r>
          </a:p>
        </p:txBody>
      </p:sp>
      <p:sp>
        <p:nvSpPr>
          <p:cNvPr id="4" name="PlaceHolder 3"/>
          <p:cNvSpPr>
            <a:spLocks noGrp="1"/>
          </p:cNvSpPr>
          <p:nvPr>
            <p:ph type="sldNum" idx="174"/>
          </p:nvPr>
        </p:nvSpPr>
        <p:spPr/>
        <p:txBody>
          <a:bodyPr/>
          <a:lstStyle/>
          <a:p>
            <a:fld id="{D9E693B2-7D10-4B01-BFD1-2E5799B5A9E4}" type="slidenum">
              <a:t>‹Nr.›</a:t>
            </a:fld>
            <a:endParaRPr/>
          </a:p>
        </p:txBody>
      </p:sp>
      <p:sp>
        <p:nvSpPr>
          <p:cNvPr id="5" name="PlaceHolder 4"/>
          <p:cNvSpPr>
            <a:spLocks noGrp="1"/>
          </p:cNvSpPr>
          <p:nvPr>
            <p:ph type="dt" idx="172"/>
          </p:nvPr>
        </p:nvSpPr>
        <p:spPr/>
        <p:txBody>
          <a:body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Standard 23">
    <p:spTree>
      <p:nvGrpSpPr>
        <p:cNvPr id="1" name=""/>
        <p:cNvGrpSpPr/>
        <p:nvPr/>
      </p:nvGrpSpPr>
      <p:grpSpPr>
        <a:xfrm>
          <a:off x="0" y="0"/>
          <a:ext cx="0" cy="0"/>
          <a:chOff x="0" y="0"/>
          <a:chExt cx="0" cy="0"/>
        </a:xfrm>
      </p:grpSpPr>
      <p:sp>
        <p:nvSpPr>
          <p:cNvPr id="2" name="PlaceHolder 1"/>
          <p:cNvSpPr>
            <a:spLocks noGrp="1"/>
          </p:cNvSpPr>
          <p:nvPr>
            <p:ph type="ftr" idx="176"/>
          </p:nvPr>
        </p:nvSpPr>
        <p:spPr/>
        <p:txBody>
          <a:bodyPr/>
          <a:lstStyle/>
          <a:p>
            <a:r>
              <a:t>Footer</a:t>
            </a:r>
          </a:p>
        </p:txBody>
      </p:sp>
      <p:sp>
        <p:nvSpPr>
          <p:cNvPr id="3" name="PlaceHolder 2"/>
          <p:cNvSpPr>
            <a:spLocks noGrp="1"/>
          </p:cNvSpPr>
          <p:nvPr>
            <p:ph type="sldNum" idx="177"/>
          </p:nvPr>
        </p:nvSpPr>
        <p:spPr/>
        <p:txBody>
          <a:bodyPr/>
          <a:lstStyle/>
          <a:p>
            <a:fld id="{6031B1A4-17E5-4255-BE12-06D0C94D5643}" type="slidenum">
              <a:t>‹Nr.›</a:t>
            </a:fld>
            <a:endParaRPr/>
          </a:p>
        </p:txBody>
      </p:sp>
      <p:sp>
        <p:nvSpPr>
          <p:cNvPr id="4" name="PlaceHolder 3"/>
          <p:cNvSpPr>
            <a:spLocks noGrp="1"/>
          </p:cNvSpPr>
          <p:nvPr>
            <p:ph type="dt" idx="175"/>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Leer">
    <p:spTree>
      <p:nvGrpSpPr>
        <p:cNvPr id="1" name=""/>
        <p:cNvGrpSpPr/>
        <p:nvPr/>
      </p:nvGrpSpPr>
      <p:grpSpPr>
        <a:xfrm>
          <a:off x="0" y="0"/>
          <a:ext cx="0" cy="0"/>
          <a:chOff x="0" y="0"/>
          <a:chExt cx="0" cy="0"/>
        </a:xfrm>
      </p:grpSpPr>
      <p:sp>
        <p:nvSpPr>
          <p:cNvPr id="2" name="PlaceHolder 1"/>
          <p:cNvSpPr>
            <a:spLocks noGrp="1"/>
          </p:cNvSpPr>
          <p:nvPr>
            <p:ph type="ftr" idx="17"/>
          </p:nvPr>
        </p:nvSpPr>
        <p:spPr/>
        <p:txBody>
          <a:bodyPr/>
          <a:lstStyle/>
          <a:p>
            <a:r>
              <a:t>Footer</a:t>
            </a:r>
          </a:p>
        </p:txBody>
      </p:sp>
      <p:sp>
        <p:nvSpPr>
          <p:cNvPr id="3" name="PlaceHolder 2"/>
          <p:cNvSpPr>
            <a:spLocks noGrp="1"/>
          </p:cNvSpPr>
          <p:nvPr>
            <p:ph type="sldNum" idx="18"/>
          </p:nvPr>
        </p:nvSpPr>
        <p:spPr/>
        <p:txBody>
          <a:bodyPr/>
          <a:lstStyle/>
          <a:p>
            <a:fld id="{64B9B45C-AA0D-48E5-B634-357CDA5087EF}" type="slidenum">
              <a:t>‹Nr.›</a:t>
            </a:fld>
            <a:endParaRPr/>
          </a:p>
        </p:txBody>
      </p:sp>
      <p:sp>
        <p:nvSpPr>
          <p:cNvPr id="4" name="PlaceHolder 3"/>
          <p:cNvSpPr>
            <a:spLocks noGrp="1"/>
          </p:cNvSpPr>
          <p:nvPr>
            <p:ph type="dt" idx="16"/>
          </p:nvPr>
        </p:nvSpPr>
        <p:spPr/>
        <p:txBody>
          <a:body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Standard 24">
    <p:spTree>
      <p:nvGrpSpPr>
        <p:cNvPr id="1" name=""/>
        <p:cNvGrpSpPr/>
        <p:nvPr/>
      </p:nvGrpSpPr>
      <p:grpSpPr>
        <a:xfrm>
          <a:off x="0" y="0"/>
          <a:ext cx="0" cy="0"/>
          <a:chOff x="0" y="0"/>
          <a:chExt cx="0" cy="0"/>
        </a:xfrm>
      </p:grpSpPr>
      <p:sp>
        <p:nvSpPr>
          <p:cNvPr id="58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179"/>
          </p:nvPr>
        </p:nvSpPr>
        <p:spPr/>
        <p:txBody>
          <a:bodyPr/>
          <a:lstStyle/>
          <a:p>
            <a:r>
              <a:t>Footer</a:t>
            </a:r>
          </a:p>
        </p:txBody>
      </p:sp>
      <p:sp>
        <p:nvSpPr>
          <p:cNvPr id="4" name="PlaceHolder 3"/>
          <p:cNvSpPr>
            <a:spLocks noGrp="1"/>
          </p:cNvSpPr>
          <p:nvPr>
            <p:ph type="sldNum" idx="180"/>
          </p:nvPr>
        </p:nvSpPr>
        <p:spPr/>
        <p:txBody>
          <a:bodyPr/>
          <a:lstStyle/>
          <a:p>
            <a:fld id="{A1ABA063-0302-48C3-A037-10E667A552C0}" type="slidenum">
              <a:t>‹Nr.›</a:t>
            </a:fld>
            <a:endParaRPr/>
          </a:p>
        </p:txBody>
      </p:sp>
      <p:sp>
        <p:nvSpPr>
          <p:cNvPr id="5" name="PlaceHolder 4"/>
          <p:cNvSpPr>
            <a:spLocks noGrp="1"/>
          </p:cNvSpPr>
          <p:nvPr>
            <p:ph type="dt" idx="178"/>
          </p:nvPr>
        </p:nvSpPr>
        <p:spPr/>
        <p:txBody>
          <a:body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Standard 25">
    <p:spTree>
      <p:nvGrpSpPr>
        <p:cNvPr id="1" name=""/>
        <p:cNvGrpSpPr/>
        <p:nvPr/>
      </p:nvGrpSpPr>
      <p:grpSpPr>
        <a:xfrm>
          <a:off x="0" y="0"/>
          <a:ext cx="0" cy="0"/>
          <a:chOff x="0" y="0"/>
          <a:chExt cx="0" cy="0"/>
        </a:xfrm>
      </p:grpSpPr>
      <p:sp>
        <p:nvSpPr>
          <p:cNvPr id="2" name="PlaceHolder 1"/>
          <p:cNvSpPr>
            <a:spLocks noGrp="1"/>
          </p:cNvSpPr>
          <p:nvPr>
            <p:ph type="ftr" idx="182"/>
          </p:nvPr>
        </p:nvSpPr>
        <p:spPr/>
        <p:txBody>
          <a:bodyPr/>
          <a:lstStyle/>
          <a:p>
            <a:r>
              <a:t>Footer</a:t>
            </a:r>
          </a:p>
        </p:txBody>
      </p:sp>
      <p:sp>
        <p:nvSpPr>
          <p:cNvPr id="3" name="PlaceHolder 2"/>
          <p:cNvSpPr>
            <a:spLocks noGrp="1"/>
          </p:cNvSpPr>
          <p:nvPr>
            <p:ph type="sldNum" idx="183"/>
          </p:nvPr>
        </p:nvSpPr>
        <p:spPr/>
        <p:txBody>
          <a:bodyPr/>
          <a:lstStyle/>
          <a:p>
            <a:fld id="{39713E16-ED50-457B-8B58-0EC4E9CD5ACF}" type="slidenum">
              <a:t>‹Nr.›</a:t>
            </a:fld>
            <a:endParaRPr/>
          </a:p>
        </p:txBody>
      </p:sp>
      <p:sp>
        <p:nvSpPr>
          <p:cNvPr id="4" name="PlaceHolder 3"/>
          <p:cNvSpPr>
            <a:spLocks noGrp="1"/>
          </p:cNvSpPr>
          <p:nvPr>
            <p:ph type="dt" idx="181"/>
          </p:nvPr>
        </p:nvSpPr>
        <p:spPr/>
        <p:txBody>
          <a:body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Standard 26">
    <p:spTree>
      <p:nvGrpSpPr>
        <p:cNvPr id="1" name=""/>
        <p:cNvGrpSpPr/>
        <p:nvPr/>
      </p:nvGrpSpPr>
      <p:grpSpPr>
        <a:xfrm>
          <a:off x="0" y="0"/>
          <a:ext cx="0" cy="0"/>
          <a:chOff x="0" y="0"/>
          <a:chExt cx="0" cy="0"/>
        </a:xfrm>
      </p:grpSpPr>
      <p:sp>
        <p:nvSpPr>
          <p:cNvPr id="2" name="PlaceHolder 1"/>
          <p:cNvSpPr>
            <a:spLocks noGrp="1"/>
          </p:cNvSpPr>
          <p:nvPr>
            <p:ph type="ftr" idx="185"/>
          </p:nvPr>
        </p:nvSpPr>
        <p:spPr/>
        <p:txBody>
          <a:bodyPr/>
          <a:lstStyle/>
          <a:p>
            <a:r>
              <a:t>Footer</a:t>
            </a:r>
          </a:p>
        </p:txBody>
      </p:sp>
      <p:sp>
        <p:nvSpPr>
          <p:cNvPr id="3" name="PlaceHolder 2"/>
          <p:cNvSpPr>
            <a:spLocks noGrp="1"/>
          </p:cNvSpPr>
          <p:nvPr>
            <p:ph type="sldNum" idx="186"/>
          </p:nvPr>
        </p:nvSpPr>
        <p:spPr/>
        <p:txBody>
          <a:bodyPr/>
          <a:lstStyle/>
          <a:p>
            <a:fld id="{F0334E13-49F9-4DD4-876C-9D9D19761557}" type="slidenum">
              <a:t>‹Nr.›</a:t>
            </a:fld>
            <a:endParaRPr/>
          </a:p>
        </p:txBody>
      </p:sp>
      <p:sp>
        <p:nvSpPr>
          <p:cNvPr id="4" name="PlaceHolder 3"/>
          <p:cNvSpPr>
            <a:spLocks noGrp="1"/>
          </p:cNvSpPr>
          <p:nvPr>
            <p:ph type="dt" idx="184"/>
          </p:nvPr>
        </p:nvSpPr>
        <p:spPr/>
        <p:txBody>
          <a:body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Standard 27">
    <p:spTree>
      <p:nvGrpSpPr>
        <p:cNvPr id="1" name=""/>
        <p:cNvGrpSpPr/>
        <p:nvPr/>
      </p:nvGrpSpPr>
      <p:grpSpPr>
        <a:xfrm>
          <a:off x="0" y="0"/>
          <a:ext cx="0" cy="0"/>
          <a:chOff x="0" y="0"/>
          <a:chExt cx="0" cy="0"/>
        </a:xfrm>
      </p:grpSpPr>
      <p:sp>
        <p:nvSpPr>
          <p:cNvPr id="2" name="PlaceHolder 1"/>
          <p:cNvSpPr>
            <a:spLocks noGrp="1"/>
          </p:cNvSpPr>
          <p:nvPr>
            <p:ph type="ftr" idx="188"/>
          </p:nvPr>
        </p:nvSpPr>
        <p:spPr/>
        <p:txBody>
          <a:bodyPr/>
          <a:lstStyle/>
          <a:p>
            <a:r>
              <a:t>Footer</a:t>
            </a:r>
          </a:p>
        </p:txBody>
      </p:sp>
      <p:sp>
        <p:nvSpPr>
          <p:cNvPr id="3" name="PlaceHolder 2"/>
          <p:cNvSpPr>
            <a:spLocks noGrp="1"/>
          </p:cNvSpPr>
          <p:nvPr>
            <p:ph type="sldNum" idx="189"/>
          </p:nvPr>
        </p:nvSpPr>
        <p:spPr/>
        <p:txBody>
          <a:bodyPr/>
          <a:lstStyle/>
          <a:p>
            <a:fld id="{5E1FFD1C-35CB-457B-900A-6948209D9E5D}" type="slidenum">
              <a:t>‹Nr.›</a:t>
            </a:fld>
            <a:endParaRPr/>
          </a:p>
        </p:txBody>
      </p:sp>
      <p:sp>
        <p:nvSpPr>
          <p:cNvPr id="4" name="PlaceHolder 3"/>
          <p:cNvSpPr>
            <a:spLocks noGrp="1"/>
          </p:cNvSpPr>
          <p:nvPr>
            <p:ph type="dt" idx="187"/>
          </p:nvPr>
        </p:nvSpPr>
        <p:spPr/>
        <p:txBody>
          <a:body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Standard 28">
    <p:spTree>
      <p:nvGrpSpPr>
        <p:cNvPr id="1" name=""/>
        <p:cNvGrpSpPr/>
        <p:nvPr/>
      </p:nvGrpSpPr>
      <p:grpSpPr>
        <a:xfrm>
          <a:off x="0" y="0"/>
          <a:ext cx="0" cy="0"/>
          <a:chOff x="0" y="0"/>
          <a:chExt cx="0" cy="0"/>
        </a:xfrm>
      </p:grpSpPr>
      <p:sp>
        <p:nvSpPr>
          <p:cNvPr id="2" name="PlaceHolder 1"/>
          <p:cNvSpPr>
            <a:spLocks noGrp="1"/>
          </p:cNvSpPr>
          <p:nvPr>
            <p:ph type="ftr" idx="191"/>
          </p:nvPr>
        </p:nvSpPr>
        <p:spPr/>
        <p:txBody>
          <a:bodyPr/>
          <a:lstStyle/>
          <a:p>
            <a:r>
              <a:t>Footer</a:t>
            </a:r>
          </a:p>
        </p:txBody>
      </p:sp>
      <p:sp>
        <p:nvSpPr>
          <p:cNvPr id="3" name="PlaceHolder 2"/>
          <p:cNvSpPr>
            <a:spLocks noGrp="1"/>
          </p:cNvSpPr>
          <p:nvPr>
            <p:ph type="sldNum" idx="192"/>
          </p:nvPr>
        </p:nvSpPr>
        <p:spPr/>
        <p:txBody>
          <a:bodyPr/>
          <a:lstStyle/>
          <a:p>
            <a:fld id="{720C8687-FCA7-4FC8-8244-1D71DF5C9ADA}" type="slidenum">
              <a:t>‹Nr.›</a:t>
            </a:fld>
            <a:endParaRPr/>
          </a:p>
        </p:txBody>
      </p:sp>
      <p:sp>
        <p:nvSpPr>
          <p:cNvPr id="4" name="PlaceHolder 3"/>
          <p:cNvSpPr>
            <a:spLocks noGrp="1"/>
          </p:cNvSpPr>
          <p:nvPr>
            <p:ph type="dt" idx="190"/>
          </p:nvPr>
        </p:nvSpPr>
        <p:spPr/>
        <p:txBody>
          <a:body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Standard 29">
    <p:spTree>
      <p:nvGrpSpPr>
        <p:cNvPr id="1" name=""/>
        <p:cNvGrpSpPr/>
        <p:nvPr/>
      </p:nvGrpSpPr>
      <p:grpSpPr>
        <a:xfrm>
          <a:off x="0" y="0"/>
          <a:ext cx="0" cy="0"/>
          <a:chOff x="0" y="0"/>
          <a:chExt cx="0" cy="0"/>
        </a:xfrm>
      </p:grpSpPr>
      <p:sp>
        <p:nvSpPr>
          <p:cNvPr id="2" name="PlaceHolder 1"/>
          <p:cNvSpPr>
            <a:spLocks noGrp="1"/>
          </p:cNvSpPr>
          <p:nvPr>
            <p:ph type="ftr" idx="194"/>
          </p:nvPr>
        </p:nvSpPr>
        <p:spPr/>
        <p:txBody>
          <a:bodyPr/>
          <a:lstStyle/>
          <a:p>
            <a:r>
              <a:t>Footer</a:t>
            </a:r>
          </a:p>
        </p:txBody>
      </p:sp>
      <p:sp>
        <p:nvSpPr>
          <p:cNvPr id="3" name="PlaceHolder 2"/>
          <p:cNvSpPr>
            <a:spLocks noGrp="1"/>
          </p:cNvSpPr>
          <p:nvPr>
            <p:ph type="sldNum" idx="195"/>
          </p:nvPr>
        </p:nvSpPr>
        <p:spPr/>
        <p:txBody>
          <a:bodyPr/>
          <a:lstStyle/>
          <a:p>
            <a:fld id="{10CEBB5D-BCA4-4DE7-89DB-96C4B4D7E34E}" type="slidenum">
              <a:t>‹Nr.›</a:t>
            </a:fld>
            <a:endParaRPr/>
          </a:p>
        </p:txBody>
      </p:sp>
      <p:sp>
        <p:nvSpPr>
          <p:cNvPr id="4" name="PlaceHolder 3"/>
          <p:cNvSpPr>
            <a:spLocks noGrp="1"/>
          </p:cNvSpPr>
          <p:nvPr>
            <p:ph type="dt" idx="193"/>
          </p:nvPr>
        </p:nvSpPr>
        <p:spPr/>
        <p:txBody>
          <a:body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Standard 30">
    <p:spTree>
      <p:nvGrpSpPr>
        <p:cNvPr id="1" name=""/>
        <p:cNvGrpSpPr/>
        <p:nvPr/>
      </p:nvGrpSpPr>
      <p:grpSpPr>
        <a:xfrm>
          <a:off x="0" y="0"/>
          <a:ext cx="0" cy="0"/>
          <a:chOff x="0" y="0"/>
          <a:chExt cx="0" cy="0"/>
        </a:xfrm>
      </p:grpSpPr>
      <p:sp>
        <p:nvSpPr>
          <p:cNvPr id="2" name="PlaceHolder 1"/>
          <p:cNvSpPr>
            <a:spLocks noGrp="1"/>
          </p:cNvSpPr>
          <p:nvPr>
            <p:ph type="ftr" idx="197"/>
          </p:nvPr>
        </p:nvSpPr>
        <p:spPr/>
        <p:txBody>
          <a:bodyPr/>
          <a:lstStyle/>
          <a:p>
            <a:r>
              <a:t>Footer</a:t>
            </a:r>
          </a:p>
        </p:txBody>
      </p:sp>
      <p:sp>
        <p:nvSpPr>
          <p:cNvPr id="3" name="PlaceHolder 2"/>
          <p:cNvSpPr>
            <a:spLocks noGrp="1"/>
          </p:cNvSpPr>
          <p:nvPr>
            <p:ph type="sldNum" idx="198"/>
          </p:nvPr>
        </p:nvSpPr>
        <p:spPr/>
        <p:txBody>
          <a:bodyPr/>
          <a:lstStyle/>
          <a:p>
            <a:fld id="{B1BCD30A-FB08-4B32-B858-70C0DA1FDBA9}" type="slidenum">
              <a:t>‹Nr.›</a:t>
            </a:fld>
            <a:endParaRPr/>
          </a:p>
        </p:txBody>
      </p:sp>
      <p:sp>
        <p:nvSpPr>
          <p:cNvPr id="4" name="PlaceHolder 3"/>
          <p:cNvSpPr>
            <a:spLocks noGrp="1"/>
          </p:cNvSpPr>
          <p:nvPr>
            <p:ph type="dt" idx="196"/>
          </p:nvPr>
        </p:nvSpPr>
        <p:spPr/>
        <p:txBody>
          <a:body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Standard 31">
    <p:spTree>
      <p:nvGrpSpPr>
        <p:cNvPr id="1" name=""/>
        <p:cNvGrpSpPr/>
        <p:nvPr/>
      </p:nvGrpSpPr>
      <p:grpSpPr>
        <a:xfrm>
          <a:off x="0" y="0"/>
          <a:ext cx="0" cy="0"/>
          <a:chOff x="0" y="0"/>
          <a:chExt cx="0" cy="0"/>
        </a:xfrm>
      </p:grpSpPr>
      <p:sp>
        <p:nvSpPr>
          <p:cNvPr id="2" name="PlaceHolder 1"/>
          <p:cNvSpPr>
            <a:spLocks noGrp="1"/>
          </p:cNvSpPr>
          <p:nvPr>
            <p:ph type="ftr" idx="200"/>
          </p:nvPr>
        </p:nvSpPr>
        <p:spPr/>
        <p:txBody>
          <a:bodyPr/>
          <a:lstStyle/>
          <a:p>
            <a:r>
              <a:t>Footer</a:t>
            </a:r>
          </a:p>
        </p:txBody>
      </p:sp>
      <p:sp>
        <p:nvSpPr>
          <p:cNvPr id="3" name="PlaceHolder 2"/>
          <p:cNvSpPr>
            <a:spLocks noGrp="1"/>
          </p:cNvSpPr>
          <p:nvPr>
            <p:ph type="sldNum" idx="201"/>
          </p:nvPr>
        </p:nvSpPr>
        <p:spPr/>
        <p:txBody>
          <a:bodyPr/>
          <a:lstStyle/>
          <a:p>
            <a:fld id="{AF7F0640-C0C6-451E-A55D-A79BDDADAF13}" type="slidenum">
              <a:t>‹Nr.›</a:t>
            </a:fld>
            <a:endParaRPr/>
          </a:p>
        </p:txBody>
      </p:sp>
      <p:sp>
        <p:nvSpPr>
          <p:cNvPr id="4" name="PlaceHolder 3"/>
          <p:cNvSpPr>
            <a:spLocks noGrp="1"/>
          </p:cNvSpPr>
          <p:nvPr>
            <p:ph type="dt" idx="199"/>
          </p:nvPr>
        </p:nvSpPr>
        <p:spPr/>
        <p:txBody>
          <a:body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Standard 32">
    <p:spTree>
      <p:nvGrpSpPr>
        <p:cNvPr id="1" name=""/>
        <p:cNvGrpSpPr/>
        <p:nvPr/>
      </p:nvGrpSpPr>
      <p:grpSpPr>
        <a:xfrm>
          <a:off x="0" y="0"/>
          <a:ext cx="0" cy="0"/>
          <a:chOff x="0" y="0"/>
          <a:chExt cx="0" cy="0"/>
        </a:xfrm>
      </p:grpSpPr>
      <p:sp>
        <p:nvSpPr>
          <p:cNvPr id="2" name="PlaceHolder 1"/>
          <p:cNvSpPr>
            <a:spLocks noGrp="1"/>
          </p:cNvSpPr>
          <p:nvPr>
            <p:ph type="ftr" idx="203"/>
          </p:nvPr>
        </p:nvSpPr>
        <p:spPr/>
        <p:txBody>
          <a:bodyPr/>
          <a:lstStyle/>
          <a:p>
            <a:r>
              <a:t>Footer</a:t>
            </a:r>
          </a:p>
        </p:txBody>
      </p:sp>
      <p:sp>
        <p:nvSpPr>
          <p:cNvPr id="3" name="PlaceHolder 2"/>
          <p:cNvSpPr>
            <a:spLocks noGrp="1"/>
          </p:cNvSpPr>
          <p:nvPr>
            <p:ph type="sldNum" idx="204"/>
          </p:nvPr>
        </p:nvSpPr>
        <p:spPr/>
        <p:txBody>
          <a:bodyPr/>
          <a:lstStyle/>
          <a:p>
            <a:fld id="{9229EF89-A407-44BA-8F3F-80901CC629BE}" type="slidenum">
              <a:t>‹Nr.›</a:t>
            </a:fld>
            <a:endParaRPr/>
          </a:p>
        </p:txBody>
      </p:sp>
      <p:sp>
        <p:nvSpPr>
          <p:cNvPr id="4" name="PlaceHolder 3"/>
          <p:cNvSpPr>
            <a:spLocks noGrp="1"/>
          </p:cNvSpPr>
          <p:nvPr>
            <p:ph type="dt" idx="202"/>
          </p:nvPr>
        </p:nvSpPr>
        <p:spPr/>
        <p:txBody>
          <a:body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Standard 33">
    <p:spTree>
      <p:nvGrpSpPr>
        <p:cNvPr id="1" name=""/>
        <p:cNvGrpSpPr/>
        <p:nvPr/>
      </p:nvGrpSpPr>
      <p:grpSpPr>
        <a:xfrm>
          <a:off x="0" y="0"/>
          <a:ext cx="0" cy="0"/>
          <a:chOff x="0" y="0"/>
          <a:chExt cx="0" cy="0"/>
        </a:xfrm>
      </p:grpSpPr>
      <p:sp>
        <p:nvSpPr>
          <p:cNvPr id="2" name="PlaceHolder 1"/>
          <p:cNvSpPr>
            <a:spLocks noGrp="1"/>
          </p:cNvSpPr>
          <p:nvPr>
            <p:ph type="ftr" idx="206"/>
          </p:nvPr>
        </p:nvSpPr>
        <p:spPr/>
        <p:txBody>
          <a:bodyPr/>
          <a:lstStyle/>
          <a:p>
            <a:r>
              <a:t>Footer</a:t>
            </a:r>
          </a:p>
        </p:txBody>
      </p:sp>
      <p:sp>
        <p:nvSpPr>
          <p:cNvPr id="3" name="PlaceHolder 2"/>
          <p:cNvSpPr>
            <a:spLocks noGrp="1"/>
          </p:cNvSpPr>
          <p:nvPr>
            <p:ph type="sldNum" idx="207"/>
          </p:nvPr>
        </p:nvSpPr>
        <p:spPr/>
        <p:txBody>
          <a:bodyPr/>
          <a:lstStyle/>
          <a:p>
            <a:fld id="{DCF8B24C-FDDD-4F07-BC40-298B71A1539C}" type="slidenum">
              <a:t>‹Nr.›</a:t>
            </a:fld>
            <a:endParaRPr/>
          </a:p>
        </p:txBody>
      </p:sp>
      <p:sp>
        <p:nvSpPr>
          <p:cNvPr id="4" name="PlaceHolder 3"/>
          <p:cNvSpPr>
            <a:spLocks noGrp="1"/>
          </p:cNvSpPr>
          <p:nvPr>
            <p:ph type="dt" idx="205"/>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2" name="PlaceHolder 1"/>
          <p:cNvSpPr>
            <a:spLocks noGrp="1"/>
          </p:cNvSpPr>
          <p:nvPr>
            <p:ph type="ftr" idx="20"/>
          </p:nvPr>
        </p:nvSpPr>
        <p:spPr/>
        <p:txBody>
          <a:bodyPr/>
          <a:lstStyle/>
          <a:p>
            <a:r>
              <a:t>Footer</a:t>
            </a:r>
          </a:p>
        </p:txBody>
      </p:sp>
      <p:sp>
        <p:nvSpPr>
          <p:cNvPr id="3" name="PlaceHolder 2"/>
          <p:cNvSpPr>
            <a:spLocks noGrp="1"/>
          </p:cNvSpPr>
          <p:nvPr>
            <p:ph type="sldNum" idx="21"/>
          </p:nvPr>
        </p:nvSpPr>
        <p:spPr/>
        <p:txBody>
          <a:bodyPr/>
          <a:lstStyle/>
          <a:p>
            <a:fld id="{031E0013-7A2C-4374-A134-B21F3EA764D0}" type="slidenum">
              <a:t>‹Nr.›</a:t>
            </a:fld>
            <a:endParaRPr/>
          </a:p>
        </p:txBody>
      </p:sp>
      <p:sp>
        <p:nvSpPr>
          <p:cNvPr id="4" name="PlaceHolder 3"/>
          <p:cNvSpPr>
            <a:spLocks noGrp="1"/>
          </p:cNvSpPr>
          <p:nvPr>
            <p:ph type="dt" idx="19"/>
          </p:nvPr>
        </p:nvSpPr>
        <p:spPr/>
        <p:txBody>
          <a:body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Standard 34">
    <p:spTree>
      <p:nvGrpSpPr>
        <p:cNvPr id="1" name=""/>
        <p:cNvGrpSpPr/>
        <p:nvPr/>
      </p:nvGrpSpPr>
      <p:grpSpPr>
        <a:xfrm>
          <a:off x="0" y="0"/>
          <a:ext cx="0" cy="0"/>
          <a:chOff x="0" y="0"/>
          <a:chExt cx="0" cy="0"/>
        </a:xfrm>
      </p:grpSpPr>
      <p:sp>
        <p:nvSpPr>
          <p:cNvPr id="2" name="PlaceHolder 1"/>
          <p:cNvSpPr>
            <a:spLocks noGrp="1"/>
          </p:cNvSpPr>
          <p:nvPr>
            <p:ph type="ftr" idx="209"/>
          </p:nvPr>
        </p:nvSpPr>
        <p:spPr/>
        <p:txBody>
          <a:bodyPr/>
          <a:lstStyle/>
          <a:p>
            <a:r>
              <a:t>Footer</a:t>
            </a:r>
          </a:p>
        </p:txBody>
      </p:sp>
      <p:sp>
        <p:nvSpPr>
          <p:cNvPr id="3" name="PlaceHolder 2"/>
          <p:cNvSpPr>
            <a:spLocks noGrp="1"/>
          </p:cNvSpPr>
          <p:nvPr>
            <p:ph type="sldNum" idx="210"/>
          </p:nvPr>
        </p:nvSpPr>
        <p:spPr/>
        <p:txBody>
          <a:bodyPr/>
          <a:lstStyle/>
          <a:p>
            <a:fld id="{D43630DC-75A8-42EA-927B-C82D3AB89A3B}" type="slidenum">
              <a:t>‹Nr.›</a:t>
            </a:fld>
            <a:endParaRPr/>
          </a:p>
        </p:txBody>
      </p:sp>
      <p:sp>
        <p:nvSpPr>
          <p:cNvPr id="4" name="PlaceHolder 3"/>
          <p:cNvSpPr>
            <a:spLocks noGrp="1"/>
          </p:cNvSpPr>
          <p:nvPr>
            <p:ph type="dt" idx="208"/>
          </p:nvPr>
        </p:nvSpPr>
        <p:spPr/>
        <p:txBody>
          <a:body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Standard 35">
    <p:spTree>
      <p:nvGrpSpPr>
        <p:cNvPr id="1" name=""/>
        <p:cNvGrpSpPr/>
        <p:nvPr/>
      </p:nvGrpSpPr>
      <p:grpSpPr>
        <a:xfrm>
          <a:off x="0" y="0"/>
          <a:ext cx="0" cy="0"/>
          <a:chOff x="0" y="0"/>
          <a:chExt cx="0" cy="0"/>
        </a:xfrm>
      </p:grpSpPr>
      <p:sp>
        <p:nvSpPr>
          <p:cNvPr id="2" name="PlaceHolder 1"/>
          <p:cNvSpPr>
            <a:spLocks noGrp="1"/>
          </p:cNvSpPr>
          <p:nvPr>
            <p:ph type="ftr" idx="212"/>
          </p:nvPr>
        </p:nvSpPr>
        <p:spPr/>
        <p:txBody>
          <a:bodyPr/>
          <a:lstStyle/>
          <a:p>
            <a:r>
              <a:t>Footer</a:t>
            </a:r>
          </a:p>
        </p:txBody>
      </p:sp>
      <p:sp>
        <p:nvSpPr>
          <p:cNvPr id="3" name="PlaceHolder 2"/>
          <p:cNvSpPr>
            <a:spLocks noGrp="1"/>
          </p:cNvSpPr>
          <p:nvPr>
            <p:ph type="sldNum" idx="213"/>
          </p:nvPr>
        </p:nvSpPr>
        <p:spPr/>
        <p:txBody>
          <a:bodyPr/>
          <a:lstStyle/>
          <a:p>
            <a:fld id="{B55FD379-0F74-4B01-8A2D-C728196AEB24}" type="slidenum">
              <a:t>‹Nr.›</a:t>
            </a:fld>
            <a:endParaRPr/>
          </a:p>
        </p:txBody>
      </p:sp>
      <p:sp>
        <p:nvSpPr>
          <p:cNvPr id="4" name="PlaceHolder 3"/>
          <p:cNvSpPr>
            <a:spLocks noGrp="1"/>
          </p:cNvSpPr>
          <p:nvPr>
            <p:ph type="dt" idx="211"/>
          </p:nvPr>
        </p:nvSpPr>
        <p:spPr/>
        <p:txBody>
          <a:body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Standard 36">
    <p:spTree>
      <p:nvGrpSpPr>
        <p:cNvPr id="1" name=""/>
        <p:cNvGrpSpPr/>
        <p:nvPr/>
      </p:nvGrpSpPr>
      <p:grpSpPr>
        <a:xfrm>
          <a:off x="0" y="0"/>
          <a:ext cx="0" cy="0"/>
          <a:chOff x="0" y="0"/>
          <a:chExt cx="0" cy="0"/>
        </a:xfrm>
      </p:grpSpPr>
      <p:sp>
        <p:nvSpPr>
          <p:cNvPr id="2" name="PlaceHolder 1"/>
          <p:cNvSpPr>
            <a:spLocks noGrp="1"/>
          </p:cNvSpPr>
          <p:nvPr>
            <p:ph type="ftr" idx="215"/>
          </p:nvPr>
        </p:nvSpPr>
        <p:spPr/>
        <p:txBody>
          <a:bodyPr/>
          <a:lstStyle/>
          <a:p>
            <a:r>
              <a:t>Footer</a:t>
            </a:r>
          </a:p>
        </p:txBody>
      </p:sp>
      <p:sp>
        <p:nvSpPr>
          <p:cNvPr id="3" name="PlaceHolder 2"/>
          <p:cNvSpPr>
            <a:spLocks noGrp="1"/>
          </p:cNvSpPr>
          <p:nvPr>
            <p:ph type="sldNum" idx="216"/>
          </p:nvPr>
        </p:nvSpPr>
        <p:spPr/>
        <p:txBody>
          <a:bodyPr/>
          <a:lstStyle/>
          <a:p>
            <a:fld id="{5E06F201-1250-488F-AFD7-388C5135EBBE}" type="slidenum">
              <a:t>‹Nr.›</a:t>
            </a:fld>
            <a:endParaRPr/>
          </a:p>
        </p:txBody>
      </p:sp>
      <p:sp>
        <p:nvSpPr>
          <p:cNvPr id="4" name="PlaceHolder 3"/>
          <p:cNvSpPr>
            <a:spLocks noGrp="1"/>
          </p:cNvSpPr>
          <p:nvPr>
            <p:ph type="dt" idx="214"/>
          </p:nvPr>
        </p:nvSpPr>
        <p:spPr/>
        <p:txBody>
          <a:body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Standard 37">
    <p:spTree>
      <p:nvGrpSpPr>
        <p:cNvPr id="1" name=""/>
        <p:cNvGrpSpPr/>
        <p:nvPr/>
      </p:nvGrpSpPr>
      <p:grpSpPr>
        <a:xfrm>
          <a:off x="0" y="0"/>
          <a:ext cx="0" cy="0"/>
          <a:chOff x="0" y="0"/>
          <a:chExt cx="0" cy="0"/>
        </a:xfrm>
      </p:grpSpPr>
      <p:sp>
        <p:nvSpPr>
          <p:cNvPr id="2" name="PlaceHolder 1"/>
          <p:cNvSpPr>
            <a:spLocks noGrp="1"/>
          </p:cNvSpPr>
          <p:nvPr>
            <p:ph type="ftr" idx="218"/>
          </p:nvPr>
        </p:nvSpPr>
        <p:spPr/>
        <p:txBody>
          <a:bodyPr/>
          <a:lstStyle/>
          <a:p>
            <a:r>
              <a:t>Footer</a:t>
            </a:r>
          </a:p>
        </p:txBody>
      </p:sp>
      <p:sp>
        <p:nvSpPr>
          <p:cNvPr id="3" name="PlaceHolder 2"/>
          <p:cNvSpPr>
            <a:spLocks noGrp="1"/>
          </p:cNvSpPr>
          <p:nvPr>
            <p:ph type="sldNum" idx="219"/>
          </p:nvPr>
        </p:nvSpPr>
        <p:spPr/>
        <p:txBody>
          <a:bodyPr/>
          <a:lstStyle/>
          <a:p>
            <a:fld id="{717AFDFD-942E-4AA4-A9D9-FDCAA551DE07}" type="slidenum">
              <a:t>‹Nr.›</a:t>
            </a:fld>
            <a:endParaRPr/>
          </a:p>
        </p:txBody>
      </p:sp>
      <p:sp>
        <p:nvSpPr>
          <p:cNvPr id="4" name="PlaceHolder 3"/>
          <p:cNvSpPr>
            <a:spLocks noGrp="1"/>
          </p:cNvSpPr>
          <p:nvPr>
            <p:ph type="dt" idx="217"/>
          </p:nvPr>
        </p:nvSpPr>
        <p:spPr/>
        <p:txBody>
          <a:body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Standard 38">
    <p:spTree>
      <p:nvGrpSpPr>
        <p:cNvPr id="1" name=""/>
        <p:cNvGrpSpPr/>
        <p:nvPr/>
      </p:nvGrpSpPr>
      <p:grpSpPr>
        <a:xfrm>
          <a:off x="0" y="0"/>
          <a:ext cx="0" cy="0"/>
          <a:chOff x="0" y="0"/>
          <a:chExt cx="0" cy="0"/>
        </a:xfrm>
      </p:grpSpPr>
      <p:sp>
        <p:nvSpPr>
          <p:cNvPr id="2" name="PlaceHolder 1"/>
          <p:cNvSpPr>
            <a:spLocks noGrp="1"/>
          </p:cNvSpPr>
          <p:nvPr>
            <p:ph type="ftr" idx="221"/>
          </p:nvPr>
        </p:nvSpPr>
        <p:spPr/>
        <p:txBody>
          <a:bodyPr/>
          <a:lstStyle/>
          <a:p>
            <a:r>
              <a:t>Footer</a:t>
            </a:r>
          </a:p>
        </p:txBody>
      </p:sp>
      <p:sp>
        <p:nvSpPr>
          <p:cNvPr id="3" name="PlaceHolder 2"/>
          <p:cNvSpPr>
            <a:spLocks noGrp="1"/>
          </p:cNvSpPr>
          <p:nvPr>
            <p:ph type="sldNum" idx="222"/>
          </p:nvPr>
        </p:nvSpPr>
        <p:spPr/>
        <p:txBody>
          <a:bodyPr/>
          <a:lstStyle/>
          <a:p>
            <a:fld id="{E4B8D9F1-EF51-49CD-8F79-43D9D67B56EC}" type="slidenum">
              <a:t>‹Nr.›</a:t>
            </a:fld>
            <a:endParaRPr/>
          </a:p>
        </p:txBody>
      </p:sp>
      <p:sp>
        <p:nvSpPr>
          <p:cNvPr id="4" name="PlaceHolder 3"/>
          <p:cNvSpPr>
            <a:spLocks noGrp="1"/>
          </p:cNvSpPr>
          <p:nvPr>
            <p:ph type="dt" idx="220"/>
          </p:nvPr>
        </p:nvSpPr>
        <p:spPr/>
        <p:txBody>
          <a:body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Standard 39">
    <p:spTree>
      <p:nvGrpSpPr>
        <p:cNvPr id="1" name=""/>
        <p:cNvGrpSpPr/>
        <p:nvPr/>
      </p:nvGrpSpPr>
      <p:grpSpPr>
        <a:xfrm>
          <a:off x="0" y="0"/>
          <a:ext cx="0" cy="0"/>
          <a:chOff x="0" y="0"/>
          <a:chExt cx="0" cy="0"/>
        </a:xfrm>
      </p:grpSpPr>
      <p:sp>
        <p:nvSpPr>
          <p:cNvPr id="2" name="PlaceHolder 1"/>
          <p:cNvSpPr>
            <a:spLocks noGrp="1"/>
          </p:cNvSpPr>
          <p:nvPr>
            <p:ph type="ftr" idx="224"/>
          </p:nvPr>
        </p:nvSpPr>
        <p:spPr/>
        <p:txBody>
          <a:bodyPr/>
          <a:lstStyle/>
          <a:p>
            <a:r>
              <a:t>Footer</a:t>
            </a:r>
          </a:p>
        </p:txBody>
      </p:sp>
      <p:sp>
        <p:nvSpPr>
          <p:cNvPr id="3" name="PlaceHolder 2"/>
          <p:cNvSpPr>
            <a:spLocks noGrp="1"/>
          </p:cNvSpPr>
          <p:nvPr>
            <p:ph type="sldNum" idx="225"/>
          </p:nvPr>
        </p:nvSpPr>
        <p:spPr/>
        <p:txBody>
          <a:bodyPr/>
          <a:lstStyle/>
          <a:p>
            <a:fld id="{7E5DD115-43D6-454B-B5C3-ACC35AA1B8AE}" type="slidenum">
              <a:t>‹Nr.›</a:t>
            </a:fld>
            <a:endParaRPr/>
          </a:p>
        </p:txBody>
      </p:sp>
      <p:sp>
        <p:nvSpPr>
          <p:cNvPr id="4" name="PlaceHolder 3"/>
          <p:cNvSpPr>
            <a:spLocks noGrp="1"/>
          </p:cNvSpPr>
          <p:nvPr>
            <p:ph type="dt" idx="223"/>
          </p:nvPr>
        </p:nvSpPr>
        <p:spPr/>
        <p:txBody>
          <a:body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Standard 40">
    <p:spTree>
      <p:nvGrpSpPr>
        <p:cNvPr id="1" name=""/>
        <p:cNvGrpSpPr/>
        <p:nvPr/>
      </p:nvGrpSpPr>
      <p:grpSpPr>
        <a:xfrm>
          <a:off x="0" y="0"/>
          <a:ext cx="0" cy="0"/>
          <a:chOff x="0" y="0"/>
          <a:chExt cx="0" cy="0"/>
        </a:xfrm>
      </p:grpSpPr>
      <p:sp>
        <p:nvSpPr>
          <p:cNvPr id="2" name="PlaceHolder 1"/>
          <p:cNvSpPr>
            <a:spLocks noGrp="1"/>
          </p:cNvSpPr>
          <p:nvPr>
            <p:ph type="ftr" idx="227"/>
          </p:nvPr>
        </p:nvSpPr>
        <p:spPr/>
        <p:txBody>
          <a:bodyPr/>
          <a:lstStyle/>
          <a:p>
            <a:r>
              <a:t>Footer</a:t>
            </a:r>
          </a:p>
        </p:txBody>
      </p:sp>
      <p:sp>
        <p:nvSpPr>
          <p:cNvPr id="3" name="PlaceHolder 2"/>
          <p:cNvSpPr>
            <a:spLocks noGrp="1"/>
          </p:cNvSpPr>
          <p:nvPr>
            <p:ph type="sldNum" idx="228"/>
          </p:nvPr>
        </p:nvSpPr>
        <p:spPr/>
        <p:txBody>
          <a:bodyPr/>
          <a:lstStyle/>
          <a:p>
            <a:fld id="{BFE6E704-6F4F-471B-AF85-D2B6C4BEA32F}" type="slidenum">
              <a:t>‹Nr.›</a:t>
            </a:fld>
            <a:endParaRPr/>
          </a:p>
        </p:txBody>
      </p:sp>
      <p:sp>
        <p:nvSpPr>
          <p:cNvPr id="4" name="PlaceHolder 3"/>
          <p:cNvSpPr>
            <a:spLocks noGrp="1"/>
          </p:cNvSpPr>
          <p:nvPr>
            <p:ph type="dt" idx="226"/>
          </p:nvPr>
        </p:nvSpPr>
        <p:spPr/>
        <p:txBody>
          <a:body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Standard 41">
    <p:spTree>
      <p:nvGrpSpPr>
        <p:cNvPr id="1" name=""/>
        <p:cNvGrpSpPr/>
        <p:nvPr/>
      </p:nvGrpSpPr>
      <p:grpSpPr>
        <a:xfrm>
          <a:off x="0" y="0"/>
          <a:ext cx="0" cy="0"/>
          <a:chOff x="0" y="0"/>
          <a:chExt cx="0" cy="0"/>
        </a:xfrm>
      </p:grpSpPr>
      <p:sp>
        <p:nvSpPr>
          <p:cNvPr id="2" name="PlaceHolder 1"/>
          <p:cNvSpPr>
            <a:spLocks noGrp="1"/>
          </p:cNvSpPr>
          <p:nvPr>
            <p:ph type="ftr" idx="230"/>
          </p:nvPr>
        </p:nvSpPr>
        <p:spPr/>
        <p:txBody>
          <a:bodyPr/>
          <a:lstStyle/>
          <a:p>
            <a:r>
              <a:t>Footer</a:t>
            </a:r>
          </a:p>
        </p:txBody>
      </p:sp>
      <p:sp>
        <p:nvSpPr>
          <p:cNvPr id="3" name="PlaceHolder 2"/>
          <p:cNvSpPr>
            <a:spLocks noGrp="1"/>
          </p:cNvSpPr>
          <p:nvPr>
            <p:ph type="sldNum" idx="231"/>
          </p:nvPr>
        </p:nvSpPr>
        <p:spPr/>
        <p:txBody>
          <a:bodyPr/>
          <a:lstStyle/>
          <a:p>
            <a:fld id="{A6A1C859-8BEE-40ED-8820-3E181564D4DF}" type="slidenum">
              <a:t>‹Nr.›</a:t>
            </a:fld>
            <a:endParaRPr/>
          </a:p>
        </p:txBody>
      </p:sp>
      <p:sp>
        <p:nvSpPr>
          <p:cNvPr id="4" name="PlaceHolder 3"/>
          <p:cNvSpPr>
            <a:spLocks noGrp="1"/>
          </p:cNvSpPr>
          <p:nvPr>
            <p:ph type="dt" idx="229"/>
          </p:nvPr>
        </p:nvSpPr>
        <p:spPr/>
        <p:txBody>
          <a:body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Standard 42">
    <p:spTree>
      <p:nvGrpSpPr>
        <p:cNvPr id="1" name=""/>
        <p:cNvGrpSpPr/>
        <p:nvPr/>
      </p:nvGrpSpPr>
      <p:grpSpPr>
        <a:xfrm>
          <a:off x="0" y="0"/>
          <a:ext cx="0" cy="0"/>
          <a:chOff x="0" y="0"/>
          <a:chExt cx="0" cy="0"/>
        </a:xfrm>
      </p:grpSpPr>
      <p:sp>
        <p:nvSpPr>
          <p:cNvPr id="748"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749"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233"/>
          </p:nvPr>
        </p:nvSpPr>
        <p:spPr/>
        <p:txBody>
          <a:bodyPr/>
          <a:lstStyle/>
          <a:p>
            <a:r>
              <a:t>Footer</a:t>
            </a:r>
          </a:p>
        </p:txBody>
      </p:sp>
      <p:sp>
        <p:nvSpPr>
          <p:cNvPr id="5" name="PlaceHolder 4"/>
          <p:cNvSpPr>
            <a:spLocks noGrp="1"/>
          </p:cNvSpPr>
          <p:nvPr>
            <p:ph type="sldNum" idx="234"/>
          </p:nvPr>
        </p:nvSpPr>
        <p:spPr/>
        <p:txBody>
          <a:bodyPr/>
          <a:lstStyle/>
          <a:p>
            <a:fld id="{F64DF50E-0C96-429D-A300-F96139A895E8}" type="slidenum">
              <a:t>‹Nr.›</a:t>
            </a:fld>
            <a:endParaRPr/>
          </a:p>
        </p:txBody>
      </p:sp>
      <p:sp>
        <p:nvSpPr>
          <p:cNvPr id="6" name="PlaceHolder 5"/>
          <p:cNvSpPr>
            <a:spLocks noGrp="1"/>
          </p:cNvSpPr>
          <p:nvPr>
            <p:ph type="dt" idx="232"/>
          </p:nvPr>
        </p:nvSpPr>
        <p:spPr/>
        <p:txBody>
          <a:body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Standard 43">
    <p:spTree>
      <p:nvGrpSpPr>
        <p:cNvPr id="1" name=""/>
        <p:cNvGrpSpPr/>
        <p:nvPr/>
      </p:nvGrpSpPr>
      <p:grpSpPr>
        <a:xfrm>
          <a:off x="0" y="0"/>
          <a:ext cx="0" cy="0"/>
          <a:chOff x="0" y="0"/>
          <a:chExt cx="0" cy="0"/>
        </a:xfrm>
      </p:grpSpPr>
      <p:sp>
        <p:nvSpPr>
          <p:cNvPr id="759"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760" name="PlaceHolder 2"/>
          <p:cNvSpPr>
            <a:spLocks noGrp="1"/>
          </p:cNvSpPr>
          <p:nvPr>
            <p:ph/>
          </p:nvPr>
        </p:nvSpPr>
        <p:spPr>
          <a:xfrm>
            <a:off x="628560" y="1825560"/>
            <a:ext cx="788652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4" name="PlaceHolder 3"/>
          <p:cNvSpPr>
            <a:spLocks noGrp="1"/>
          </p:cNvSpPr>
          <p:nvPr>
            <p:ph type="ftr" idx="236"/>
          </p:nvPr>
        </p:nvSpPr>
        <p:spPr/>
        <p:txBody>
          <a:bodyPr/>
          <a:lstStyle/>
          <a:p>
            <a:r>
              <a:t>Footer</a:t>
            </a:r>
          </a:p>
        </p:txBody>
      </p:sp>
      <p:sp>
        <p:nvSpPr>
          <p:cNvPr id="5" name="PlaceHolder 4"/>
          <p:cNvSpPr>
            <a:spLocks noGrp="1"/>
          </p:cNvSpPr>
          <p:nvPr>
            <p:ph type="sldNum" idx="237"/>
          </p:nvPr>
        </p:nvSpPr>
        <p:spPr/>
        <p:txBody>
          <a:bodyPr/>
          <a:lstStyle/>
          <a:p>
            <a:fld id="{1C90FCEF-7D68-44DA-9CFC-1FEF4DD12340}" type="slidenum">
              <a:t>‹Nr.›</a:t>
            </a:fld>
            <a:endParaRPr/>
          </a:p>
        </p:txBody>
      </p:sp>
      <p:sp>
        <p:nvSpPr>
          <p:cNvPr id="6" name="PlaceHolder 5"/>
          <p:cNvSpPr>
            <a:spLocks noGrp="1"/>
          </p:cNvSpPr>
          <p:nvPr>
            <p:ph type="dt" idx="235"/>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Leer">
    <p:spTree>
      <p:nvGrpSpPr>
        <p:cNvPr id="1" name=""/>
        <p:cNvGrpSpPr/>
        <p:nvPr/>
      </p:nvGrpSpPr>
      <p:grpSpPr>
        <a:xfrm>
          <a:off x="0" y="0"/>
          <a:ext cx="0" cy="0"/>
          <a:chOff x="0" y="0"/>
          <a:chExt cx="0" cy="0"/>
        </a:xfrm>
      </p:grpSpPr>
      <p:sp>
        <p:nvSpPr>
          <p:cNvPr id="2" name="PlaceHolder 1"/>
          <p:cNvSpPr>
            <a:spLocks noGrp="1"/>
          </p:cNvSpPr>
          <p:nvPr>
            <p:ph type="ftr" idx="23"/>
          </p:nvPr>
        </p:nvSpPr>
        <p:spPr/>
        <p:txBody>
          <a:bodyPr/>
          <a:lstStyle/>
          <a:p>
            <a:r>
              <a:t>Footer</a:t>
            </a:r>
          </a:p>
        </p:txBody>
      </p:sp>
      <p:sp>
        <p:nvSpPr>
          <p:cNvPr id="3" name="PlaceHolder 2"/>
          <p:cNvSpPr>
            <a:spLocks noGrp="1"/>
          </p:cNvSpPr>
          <p:nvPr>
            <p:ph type="sldNum" idx="24"/>
          </p:nvPr>
        </p:nvSpPr>
        <p:spPr/>
        <p:txBody>
          <a:bodyPr/>
          <a:lstStyle/>
          <a:p>
            <a:fld id="{C7E64292-FE06-4378-95FF-D1CA17A0A771}" type="slidenum">
              <a:t>‹Nr.›</a:t>
            </a:fld>
            <a:endParaRPr/>
          </a:p>
        </p:txBody>
      </p:sp>
      <p:sp>
        <p:nvSpPr>
          <p:cNvPr id="4" name="PlaceHolder 3"/>
          <p:cNvSpPr>
            <a:spLocks noGrp="1"/>
          </p:cNvSpPr>
          <p:nvPr>
            <p:ph type="dt" idx="22"/>
          </p:nvPr>
        </p:nvSpPr>
        <p:spPr/>
        <p:txBody>
          <a:body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Standard 44">
    <p:spTree>
      <p:nvGrpSpPr>
        <p:cNvPr id="1" name=""/>
        <p:cNvGrpSpPr/>
        <p:nvPr/>
      </p:nvGrpSpPr>
      <p:grpSpPr>
        <a:xfrm>
          <a:off x="0" y="0"/>
          <a:ext cx="0" cy="0"/>
          <a:chOff x="0" y="0"/>
          <a:chExt cx="0" cy="0"/>
        </a:xfrm>
      </p:grpSpPr>
      <p:sp>
        <p:nvSpPr>
          <p:cNvPr id="771"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772"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773"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239"/>
          </p:nvPr>
        </p:nvSpPr>
        <p:spPr/>
        <p:txBody>
          <a:bodyPr/>
          <a:lstStyle/>
          <a:p>
            <a:r>
              <a:t>Footer</a:t>
            </a:r>
          </a:p>
        </p:txBody>
      </p:sp>
      <p:sp>
        <p:nvSpPr>
          <p:cNvPr id="6" name="PlaceHolder 5"/>
          <p:cNvSpPr>
            <a:spLocks noGrp="1"/>
          </p:cNvSpPr>
          <p:nvPr>
            <p:ph type="sldNum" idx="240"/>
          </p:nvPr>
        </p:nvSpPr>
        <p:spPr/>
        <p:txBody>
          <a:bodyPr/>
          <a:lstStyle/>
          <a:p>
            <a:fld id="{044BB924-9322-4B42-8CC6-233F9CA2435F}" type="slidenum">
              <a:t>‹Nr.›</a:t>
            </a:fld>
            <a:endParaRPr/>
          </a:p>
        </p:txBody>
      </p:sp>
      <p:sp>
        <p:nvSpPr>
          <p:cNvPr id="7" name="PlaceHolder 6"/>
          <p:cNvSpPr>
            <a:spLocks noGrp="1"/>
          </p:cNvSpPr>
          <p:nvPr>
            <p:ph type="dt" idx="238"/>
          </p:nvPr>
        </p:nvSpPr>
        <p:spPr/>
        <p:txBody>
          <a:body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Standard 45">
    <p:spTree>
      <p:nvGrpSpPr>
        <p:cNvPr id="1" name=""/>
        <p:cNvGrpSpPr/>
        <p:nvPr/>
      </p:nvGrpSpPr>
      <p:grpSpPr>
        <a:xfrm>
          <a:off x="0" y="0"/>
          <a:ext cx="0" cy="0"/>
          <a:chOff x="0" y="0"/>
          <a:chExt cx="0" cy="0"/>
        </a:xfrm>
      </p:grpSpPr>
      <p:sp>
        <p:nvSpPr>
          <p:cNvPr id="784"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785" name="PlaceHolder 2"/>
          <p:cNvSpPr>
            <a:spLocks noGrp="1"/>
          </p:cNvSpPr>
          <p:nvPr>
            <p:ph/>
          </p:nvPr>
        </p:nvSpPr>
        <p:spPr>
          <a:xfrm>
            <a:off x="62856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786" name="PlaceHolder 3"/>
          <p:cNvSpPr>
            <a:spLocks noGrp="1"/>
          </p:cNvSpPr>
          <p:nvPr>
            <p:ph/>
          </p:nvPr>
        </p:nvSpPr>
        <p:spPr>
          <a:xfrm>
            <a:off x="4669920" y="1825560"/>
            <a:ext cx="3848400" cy="4350960"/>
          </a:xfrm>
          <a:prstGeom prst="rect">
            <a:avLst/>
          </a:prstGeom>
          <a:noFill/>
          <a:ln w="0">
            <a:noFill/>
          </a:ln>
        </p:spPr>
        <p:txBody>
          <a:bodyPr lIns="0" tIns="0" rIns="0" bIns="0" anchor="t">
            <a:normAutofit/>
          </a:bodyPr>
          <a:lstStyle/>
          <a:p>
            <a:pPr indent="0">
              <a:spcBef>
                <a:spcPts val="1417"/>
              </a:spcBef>
              <a:buNone/>
            </a:pPr>
            <a:endParaRPr lang="en-US" sz="2800" b="0" strike="noStrike" spc="-1">
              <a:solidFill>
                <a:schemeClr val="dk2"/>
              </a:solidFill>
              <a:latin typeface="Arial"/>
            </a:endParaRPr>
          </a:p>
        </p:txBody>
      </p:sp>
      <p:sp>
        <p:nvSpPr>
          <p:cNvPr id="5" name="PlaceHolder 4"/>
          <p:cNvSpPr>
            <a:spLocks noGrp="1"/>
          </p:cNvSpPr>
          <p:nvPr>
            <p:ph type="ftr" idx="242"/>
          </p:nvPr>
        </p:nvSpPr>
        <p:spPr/>
        <p:txBody>
          <a:bodyPr/>
          <a:lstStyle/>
          <a:p>
            <a:r>
              <a:t>Footer</a:t>
            </a:r>
          </a:p>
        </p:txBody>
      </p:sp>
      <p:sp>
        <p:nvSpPr>
          <p:cNvPr id="6" name="PlaceHolder 5"/>
          <p:cNvSpPr>
            <a:spLocks noGrp="1"/>
          </p:cNvSpPr>
          <p:nvPr>
            <p:ph type="sldNum" idx="243"/>
          </p:nvPr>
        </p:nvSpPr>
        <p:spPr/>
        <p:txBody>
          <a:bodyPr/>
          <a:lstStyle/>
          <a:p>
            <a:fld id="{3D1AE206-F0EA-43E7-A63E-4C668D2FBD74}" type="slidenum">
              <a:t>‹Nr.›</a:t>
            </a:fld>
            <a:endParaRPr/>
          </a:p>
        </p:txBody>
      </p:sp>
      <p:sp>
        <p:nvSpPr>
          <p:cNvPr id="7" name="PlaceHolder 6"/>
          <p:cNvSpPr>
            <a:spLocks noGrp="1"/>
          </p:cNvSpPr>
          <p:nvPr>
            <p:ph type="dt" idx="241"/>
          </p:nvPr>
        </p:nvSpPr>
        <p:spPr/>
        <p:txBody>
          <a:body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Standard 46">
    <p:spTree>
      <p:nvGrpSpPr>
        <p:cNvPr id="1" name=""/>
        <p:cNvGrpSpPr/>
        <p:nvPr/>
      </p:nvGrpSpPr>
      <p:grpSpPr>
        <a:xfrm>
          <a:off x="0" y="0"/>
          <a:ext cx="0" cy="0"/>
          <a:chOff x="0" y="0"/>
          <a:chExt cx="0" cy="0"/>
        </a:xfrm>
      </p:grpSpPr>
      <p:sp>
        <p:nvSpPr>
          <p:cNvPr id="795"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245"/>
          </p:nvPr>
        </p:nvSpPr>
        <p:spPr/>
        <p:txBody>
          <a:bodyPr/>
          <a:lstStyle/>
          <a:p>
            <a:r>
              <a:t>Footer</a:t>
            </a:r>
          </a:p>
        </p:txBody>
      </p:sp>
      <p:sp>
        <p:nvSpPr>
          <p:cNvPr id="4" name="PlaceHolder 3"/>
          <p:cNvSpPr>
            <a:spLocks noGrp="1"/>
          </p:cNvSpPr>
          <p:nvPr>
            <p:ph type="sldNum" idx="246"/>
          </p:nvPr>
        </p:nvSpPr>
        <p:spPr/>
        <p:txBody>
          <a:bodyPr/>
          <a:lstStyle/>
          <a:p>
            <a:fld id="{F0F1964E-42A3-4F2E-9B61-E6CBD8AD59B8}" type="slidenum">
              <a:t>‹Nr.›</a:t>
            </a:fld>
            <a:endParaRPr/>
          </a:p>
        </p:txBody>
      </p:sp>
      <p:sp>
        <p:nvSpPr>
          <p:cNvPr id="5" name="PlaceHolder 4"/>
          <p:cNvSpPr>
            <a:spLocks noGrp="1"/>
          </p:cNvSpPr>
          <p:nvPr>
            <p:ph type="dt" idx="244"/>
          </p:nvPr>
        </p:nvSpPr>
        <p:spPr/>
        <p:txBody>
          <a:body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Standard 47">
    <p:spTree>
      <p:nvGrpSpPr>
        <p:cNvPr id="1" name=""/>
        <p:cNvGrpSpPr/>
        <p:nvPr/>
      </p:nvGrpSpPr>
      <p:grpSpPr>
        <a:xfrm>
          <a:off x="0" y="0"/>
          <a:ext cx="0" cy="0"/>
          <a:chOff x="0" y="0"/>
          <a:chExt cx="0" cy="0"/>
        </a:xfrm>
      </p:grpSpPr>
      <p:sp>
        <p:nvSpPr>
          <p:cNvPr id="2" name="PlaceHolder 1"/>
          <p:cNvSpPr>
            <a:spLocks noGrp="1"/>
          </p:cNvSpPr>
          <p:nvPr>
            <p:ph type="ftr" idx="248"/>
          </p:nvPr>
        </p:nvSpPr>
        <p:spPr/>
        <p:txBody>
          <a:bodyPr/>
          <a:lstStyle/>
          <a:p>
            <a:r>
              <a:t>Footer</a:t>
            </a:r>
          </a:p>
        </p:txBody>
      </p:sp>
      <p:sp>
        <p:nvSpPr>
          <p:cNvPr id="3" name="PlaceHolder 2"/>
          <p:cNvSpPr>
            <a:spLocks noGrp="1"/>
          </p:cNvSpPr>
          <p:nvPr>
            <p:ph type="sldNum" idx="249"/>
          </p:nvPr>
        </p:nvSpPr>
        <p:spPr/>
        <p:txBody>
          <a:bodyPr/>
          <a:lstStyle/>
          <a:p>
            <a:fld id="{92600FDD-0FD9-4BE5-B56F-A7F9D18E3683}" type="slidenum">
              <a:t>‹Nr.›</a:t>
            </a:fld>
            <a:endParaRPr/>
          </a:p>
        </p:txBody>
      </p:sp>
      <p:sp>
        <p:nvSpPr>
          <p:cNvPr id="4" name="PlaceHolder 3"/>
          <p:cNvSpPr>
            <a:spLocks noGrp="1"/>
          </p:cNvSpPr>
          <p:nvPr>
            <p:ph type="dt" idx="247"/>
          </p:nvPr>
        </p:nvSpPr>
        <p:spPr/>
        <p:txBody>
          <a:body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Standard 48">
    <p:spTree>
      <p:nvGrpSpPr>
        <p:cNvPr id="1" name=""/>
        <p:cNvGrpSpPr/>
        <p:nvPr/>
      </p:nvGrpSpPr>
      <p:grpSpPr>
        <a:xfrm>
          <a:off x="0" y="0"/>
          <a:ext cx="0" cy="0"/>
          <a:chOff x="0" y="0"/>
          <a:chExt cx="0" cy="0"/>
        </a:xfrm>
      </p:grpSpPr>
      <p:sp>
        <p:nvSpPr>
          <p:cNvPr id="817" name="PlaceHolder 1"/>
          <p:cNvSpPr>
            <a:spLocks noGrp="1"/>
          </p:cNvSpPr>
          <p:nvPr>
            <p:ph type="title"/>
          </p:nvPr>
        </p:nvSpPr>
        <p:spPr>
          <a:xfrm>
            <a:off x="628560" y="365040"/>
            <a:ext cx="7886520" cy="1325160"/>
          </a:xfrm>
          <a:prstGeom prst="rect">
            <a:avLst/>
          </a:prstGeom>
          <a:noFill/>
          <a:ln w="0">
            <a:noFill/>
          </a:ln>
        </p:spPr>
        <p:txBody>
          <a:bodyPr lIns="0" tIns="0" rIns="0" bIns="0" anchor="ctr">
            <a:noAutofit/>
          </a:bodyPr>
          <a:lstStyle/>
          <a:p>
            <a:pPr indent="0">
              <a:buNone/>
            </a:pPr>
            <a:endParaRPr lang="en-US" sz="1800" b="0" strike="noStrike" spc="-1">
              <a:solidFill>
                <a:schemeClr val="dk1"/>
              </a:solidFill>
              <a:latin typeface="Calibri"/>
            </a:endParaRPr>
          </a:p>
        </p:txBody>
      </p:sp>
      <p:sp>
        <p:nvSpPr>
          <p:cNvPr id="3" name="PlaceHolder 2"/>
          <p:cNvSpPr>
            <a:spLocks noGrp="1"/>
          </p:cNvSpPr>
          <p:nvPr>
            <p:ph type="ftr" idx="251"/>
          </p:nvPr>
        </p:nvSpPr>
        <p:spPr/>
        <p:txBody>
          <a:bodyPr/>
          <a:lstStyle/>
          <a:p>
            <a:r>
              <a:t>Footer</a:t>
            </a:r>
          </a:p>
        </p:txBody>
      </p:sp>
      <p:sp>
        <p:nvSpPr>
          <p:cNvPr id="4" name="PlaceHolder 3"/>
          <p:cNvSpPr>
            <a:spLocks noGrp="1"/>
          </p:cNvSpPr>
          <p:nvPr>
            <p:ph type="sldNum" idx="252"/>
          </p:nvPr>
        </p:nvSpPr>
        <p:spPr/>
        <p:txBody>
          <a:bodyPr/>
          <a:lstStyle/>
          <a:p>
            <a:fld id="{D09BBF1D-7B6D-4B03-9D53-EB4136786C9A}" type="slidenum">
              <a:t>‹Nr.›</a:t>
            </a:fld>
            <a:endParaRPr/>
          </a:p>
        </p:txBody>
      </p:sp>
      <p:sp>
        <p:nvSpPr>
          <p:cNvPr id="5" name="PlaceHolder 4"/>
          <p:cNvSpPr>
            <a:spLocks noGrp="1"/>
          </p:cNvSpPr>
          <p:nvPr>
            <p:ph type="dt" idx="250"/>
          </p:nvPr>
        </p:nvSpPr>
        <p:spPr/>
        <p:txBody>
          <a:body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Standard 49">
    <p:spTree>
      <p:nvGrpSpPr>
        <p:cNvPr id="1" name=""/>
        <p:cNvGrpSpPr/>
        <p:nvPr/>
      </p:nvGrpSpPr>
      <p:grpSpPr>
        <a:xfrm>
          <a:off x="0" y="0"/>
          <a:ext cx="0" cy="0"/>
          <a:chOff x="0" y="0"/>
          <a:chExt cx="0" cy="0"/>
        </a:xfrm>
      </p:grpSpPr>
      <p:sp>
        <p:nvSpPr>
          <p:cNvPr id="2" name="PlaceHolder 1"/>
          <p:cNvSpPr>
            <a:spLocks noGrp="1"/>
          </p:cNvSpPr>
          <p:nvPr>
            <p:ph type="ftr" idx="254"/>
          </p:nvPr>
        </p:nvSpPr>
        <p:spPr/>
        <p:txBody>
          <a:bodyPr/>
          <a:lstStyle/>
          <a:p>
            <a:r>
              <a:t>Footer</a:t>
            </a:r>
          </a:p>
        </p:txBody>
      </p:sp>
      <p:sp>
        <p:nvSpPr>
          <p:cNvPr id="3" name="PlaceHolder 2"/>
          <p:cNvSpPr>
            <a:spLocks noGrp="1"/>
          </p:cNvSpPr>
          <p:nvPr>
            <p:ph type="sldNum" idx="255"/>
          </p:nvPr>
        </p:nvSpPr>
        <p:spPr/>
        <p:txBody>
          <a:bodyPr/>
          <a:lstStyle/>
          <a:p>
            <a:fld id="{01EDCCBF-9303-4D99-85D0-BC42D7D40741}" type="slidenum">
              <a:t>‹Nr.›</a:t>
            </a:fld>
            <a:endParaRPr/>
          </a:p>
        </p:txBody>
      </p:sp>
      <p:sp>
        <p:nvSpPr>
          <p:cNvPr id="4" name="PlaceHolder 3"/>
          <p:cNvSpPr>
            <a:spLocks noGrp="1"/>
          </p:cNvSpPr>
          <p:nvPr>
            <p:ph type="dt" idx="253"/>
          </p:nvPr>
        </p:nvSpPr>
        <p:spPr/>
        <p:txBody>
          <a:body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Standard 50">
    <p:spTree>
      <p:nvGrpSpPr>
        <p:cNvPr id="1" name=""/>
        <p:cNvGrpSpPr/>
        <p:nvPr/>
      </p:nvGrpSpPr>
      <p:grpSpPr>
        <a:xfrm>
          <a:off x="0" y="0"/>
          <a:ext cx="0" cy="0"/>
          <a:chOff x="0" y="0"/>
          <a:chExt cx="0" cy="0"/>
        </a:xfrm>
      </p:grpSpPr>
      <p:sp>
        <p:nvSpPr>
          <p:cNvPr id="2" name="PlaceHolder 1"/>
          <p:cNvSpPr>
            <a:spLocks noGrp="1"/>
          </p:cNvSpPr>
          <p:nvPr>
            <p:ph type="ftr" idx="257"/>
          </p:nvPr>
        </p:nvSpPr>
        <p:spPr/>
        <p:txBody>
          <a:bodyPr/>
          <a:lstStyle/>
          <a:p>
            <a:r>
              <a:t>Footer</a:t>
            </a:r>
          </a:p>
        </p:txBody>
      </p:sp>
      <p:sp>
        <p:nvSpPr>
          <p:cNvPr id="3" name="PlaceHolder 2"/>
          <p:cNvSpPr>
            <a:spLocks noGrp="1"/>
          </p:cNvSpPr>
          <p:nvPr>
            <p:ph type="sldNum" idx="258"/>
          </p:nvPr>
        </p:nvSpPr>
        <p:spPr/>
        <p:txBody>
          <a:bodyPr/>
          <a:lstStyle/>
          <a:p>
            <a:fld id="{082FB431-BB4A-4145-A0EC-2DD237487911}" type="slidenum">
              <a:t>‹Nr.›</a:t>
            </a:fld>
            <a:endParaRPr/>
          </a:p>
        </p:txBody>
      </p:sp>
      <p:sp>
        <p:nvSpPr>
          <p:cNvPr id="4" name="PlaceHolder 3"/>
          <p:cNvSpPr>
            <a:spLocks noGrp="1"/>
          </p:cNvSpPr>
          <p:nvPr>
            <p:ph type="dt" idx="256"/>
          </p:nvPr>
        </p:nvSpPr>
        <p:spPr/>
        <p:txBody>
          <a:body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Standard 51">
    <p:spTree>
      <p:nvGrpSpPr>
        <p:cNvPr id="1" name=""/>
        <p:cNvGrpSpPr/>
        <p:nvPr/>
      </p:nvGrpSpPr>
      <p:grpSpPr>
        <a:xfrm>
          <a:off x="0" y="0"/>
          <a:ext cx="0" cy="0"/>
          <a:chOff x="0" y="0"/>
          <a:chExt cx="0" cy="0"/>
        </a:xfrm>
      </p:grpSpPr>
      <p:sp>
        <p:nvSpPr>
          <p:cNvPr id="2" name="PlaceHolder 1"/>
          <p:cNvSpPr>
            <a:spLocks noGrp="1"/>
          </p:cNvSpPr>
          <p:nvPr>
            <p:ph type="ftr" idx="260"/>
          </p:nvPr>
        </p:nvSpPr>
        <p:spPr/>
        <p:txBody>
          <a:bodyPr/>
          <a:lstStyle/>
          <a:p>
            <a:r>
              <a:t>Footer</a:t>
            </a:r>
          </a:p>
        </p:txBody>
      </p:sp>
      <p:sp>
        <p:nvSpPr>
          <p:cNvPr id="3" name="PlaceHolder 2"/>
          <p:cNvSpPr>
            <a:spLocks noGrp="1"/>
          </p:cNvSpPr>
          <p:nvPr>
            <p:ph type="sldNum" idx="261"/>
          </p:nvPr>
        </p:nvSpPr>
        <p:spPr/>
        <p:txBody>
          <a:bodyPr/>
          <a:lstStyle/>
          <a:p>
            <a:fld id="{05B39D32-CF7F-4DE4-B277-6825024F99B1}" type="slidenum">
              <a:t>‹Nr.›</a:t>
            </a:fld>
            <a:endParaRPr/>
          </a:p>
        </p:txBody>
      </p:sp>
      <p:sp>
        <p:nvSpPr>
          <p:cNvPr id="4" name="PlaceHolder 3"/>
          <p:cNvSpPr>
            <a:spLocks noGrp="1"/>
          </p:cNvSpPr>
          <p:nvPr>
            <p:ph type="dt" idx="259"/>
          </p:nvPr>
        </p:nvSpPr>
        <p:spPr/>
        <p:txBody>
          <a:body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Standard 52">
    <p:spTree>
      <p:nvGrpSpPr>
        <p:cNvPr id="1" name=""/>
        <p:cNvGrpSpPr/>
        <p:nvPr/>
      </p:nvGrpSpPr>
      <p:grpSpPr>
        <a:xfrm>
          <a:off x="0" y="0"/>
          <a:ext cx="0" cy="0"/>
          <a:chOff x="0" y="0"/>
          <a:chExt cx="0" cy="0"/>
        </a:xfrm>
      </p:grpSpPr>
      <p:sp>
        <p:nvSpPr>
          <p:cNvPr id="2" name="PlaceHolder 1"/>
          <p:cNvSpPr>
            <a:spLocks noGrp="1"/>
          </p:cNvSpPr>
          <p:nvPr>
            <p:ph type="ftr" idx="263"/>
          </p:nvPr>
        </p:nvSpPr>
        <p:spPr/>
        <p:txBody>
          <a:bodyPr/>
          <a:lstStyle/>
          <a:p>
            <a:r>
              <a:t>Footer</a:t>
            </a:r>
          </a:p>
        </p:txBody>
      </p:sp>
      <p:sp>
        <p:nvSpPr>
          <p:cNvPr id="3" name="PlaceHolder 2"/>
          <p:cNvSpPr>
            <a:spLocks noGrp="1"/>
          </p:cNvSpPr>
          <p:nvPr>
            <p:ph type="sldNum" idx="264"/>
          </p:nvPr>
        </p:nvSpPr>
        <p:spPr/>
        <p:txBody>
          <a:bodyPr/>
          <a:lstStyle/>
          <a:p>
            <a:fld id="{47B365A7-AF22-42E2-AF72-9063CFBA64C4}" type="slidenum">
              <a:t>‹Nr.›</a:t>
            </a:fld>
            <a:endParaRPr/>
          </a:p>
        </p:txBody>
      </p:sp>
      <p:sp>
        <p:nvSpPr>
          <p:cNvPr id="4" name="PlaceHolder 3"/>
          <p:cNvSpPr>
            <a:spLocks noGrp="1"/>
          </p:cNvSpPr>
          <p:nvPr>
            <p:ph type="dt" idx="262"/>
          </p:nvPr>
        </p:nvSpPr>
        <p:spPr/>
        <p:txBody>
          <a:body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Standard 53">
    <p:spTree>
      <p:nvGrpSpPr>
        <p:cNvPr id="1" name=""/>
        <p:cNvGrpSpPr/>
        <p:nvPr/>
      </p:nvGrpSpPr>
      <p:grpSpPr>
        <a:xfrm>
          <a:off x="0" y="0"/>
          <a:ext cx="0" cy="0"/>
          <a:chOff x="0" y="0"/>
          <a:chExt cx="0" cy="0"/>
        </a:xfrm>
      </p:grpSpPr>
      <p:sp>
        <p:nvSpPr>
          <p:cNvPr id="2" name="PlaceHolder 1"/>
          <p:cNvSpPr>
            <a:spLocks noGrp="1"/>
          </p:cNvSpPr>
          <p:nvPr>
            <p:ph type="ftr" idx="266"/>
          </p:nvPr>
        </p:nvSpPr>
        <p:spPr/>
        <p:txBody>
          <a:bodyPr/>
          <a:lstStyle/>
          <a:p>
            <a:r>
              <a:t>Footer</a:t>
            </a:r>
          </a:p>
        </p:txBody>
      </p:sp>
      <p:sp>
        <p:nvSpPr>
          <p:cNvPr id="3" name="PlaceHolder 2"/>
          <p:cNvSpPr>
            <a:spLocks noGrp="1"/>
          </p:cNvSpPr>
          <p:nvPr>
            <p:ph type="sldNum" idx="267"/>
          </p:nvPr>
        </p:nvSpPr>
        <p:spPr/>
        <p:txBody>
          <a:bodyPr/>
          <a:lstStyle/>
          <a:p>
            <a:fld id="{1489276B-D75D-4583-BEF8-AC185438F6C5}" type="slidenum">
              <a:t>‹Nr.›</a:t>
            </a:fld>
            <a:endParaRPr/>
          </a:p>
        </p:txBody>
      </p:sp>
      <p:sp>
        <p:nvSpPr>
          <p:cNvPr id="4" name="PlaceHolder 3"/>
          <p:cNvSpPr>
            <a:spLocks noGrp="1"/>
          </p:cNvSpPr>
          <p:nvPr>
            <p:ph type="dt" idx="265"/>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ergleich">
    <p:spTree>
      <p:nvGrpSpPr>
        <p:cNvPr id="1" name=""/>
        <p:cNvGrpSpPr/>
        <p:nvPr/>
      </p:nvGrpSpPr>
      <p:grpSpPr>
        <a:xfrm>
          <a:off x="0" y="0"/>
          <a:ext cx="0" cy="0"/>
          <a:chOff x="0" y="0"/>
          <a:chExt cx="0" cy="0"/>
        </a:xfrm>
      </p:grpSpPr>
      <p:sp>
        <p:nvSpPr>
          <p:cNvPr id="2" name="PlaceHolder 1"/>
          <p:cNvSpPr>
            <a:spLocks noGrp="1"/>
          </p:cNvSpPr>
          <p:nvPr>
            <p:ph type="ftr" idx="26"/>
          </p:nvPr>
        </p:nvSpPr>
        <p:spPr/>
        <p:txBody>
          <a:bodyPr/>
          <a:lstStyle/>
          <a:p>
            <a:r>
              <a:t>Footer</a:t>
            </a:r>
          </a:p>
        </p:txBody>
      </p:sp>
      <p:sp>
        <p:nvSpPr>
          <p:cNvPr id="3" name="PlaceHolder 2"/>
          <p:cNvSpPr>
            <a:spLocks noGrp="1"/>
          </p:cNvSpPr>
          <p:nvPr>
            <p:ph type="sldNum" idx="27"/>
          </p:nvPr>
        </p:nvSpPr>
        <p:spPr/>
        <p:txBody>
          <a:bodyPr/>
          <a:lstStyle/>
          <a:p>
            <a:fld id="{A9D0CA3B-8B10-40AD-9D35-B5B1CCE87363}" type="slidenum">
              <a:t>‹Nr.›</a:t>
            </a:fld>
            <a:endParaRPr/>
          </a:p>
        </p:txBody>
      </p:sp>
      <p:sp>
        <p:nvSpPr>
          <p:cNvPr id="4" name="PlaceHolder 3"/>
          <p:cNvSpPr>
            <a:spLocks noGrp="1"/>
          </p:cNvSpPr>
          <p:nvPr>
            <p:ph type="dt" idx="25"/>
          </p:nvPr>
        </p:nvSpPr>
        <p:spPr/>
        <p:txBody>
          <a:body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Standard 54">
    <p:spTree>
      <p:nvGrpSpPr>
        <p:cNvPr id="1" name=""/>
        <p:cNvGrpSpPr/>
        <p:nvPr/>
      </p:nvGrpSpPr>
      <p:grpSpPr>
        <a:xfrm>
          <a:off x="0" y="0"/>
          <a:ext cx="0" cy="0"/>
          <a:chOff x="0" y="0"/>
          <a:chExt cx="0" cy="0"/>
        </a:xfrm>
      </p:grpSpPr>
      <p:sp>
        <p:nvSpPr>
          <p:cNvPr id="2" name="PlaceHolder 1"/>
          <p:cNvSpPr>
            <a:spLocks noGrp="1"/>
          </p:cNvSpPr>
          <p:nvPr>
            <p:ph type="ftr" idx="269"/>
          </p:nvPr>
        </p:nvSpPr>
        <p:spPr/>
        <p:txBody>
          <a:bodyPr/>
          <a:lstStyle/>
          <a:p>
            <a:r>
              <a:t>Footer</a:t>
            </a:r>
          </a:p>
        </p:txBody>
      </p:sp>
      <p:sp>
        <p:nvSpPr>
          <p:cNvPr id="3" name="PlaceHolder 2"/>
          <p:cNvSpPr>
            <a:spLocks noGrp="1"/>
          </p:cNvSpPr>
          <p:nvPr>
            <p:ph type="sldNum" idx="270"/>
          </p:nvPr>
        </p:nvSpPr>
        <p:spPr/>
        <p:txBody>
          <a:bodyPr/>
          <a:lstStyle/>
          <a:p>
            <a:fld id="{C77FA6BC-A686-44D3-9E4C-64049FBA8685}" type="slidenum">
              <a:t>‹Nr.›</a:t>
            </a:fld>
            <a:endParaRPr/>
          </a:p>
        </p:txBody>
      </p:sp>
      <p:sp>
        <p:nvSpPr>
          <p:cNvPr id="4" name="PlaceHolder 3"/>
          <p:cNvSpPr>
            <a:spLocks noGrp="1"/>
          </p:cNvSpPr>
          <p:nvPr>
            <p:ph type="dt" idx="268"/>
          </p:nvPr>
        </p:nvSpPr>
        <p:spPr/>
        <p:txBody>
          <a:body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Standard 55">
    <p:spTree>
      <p:nvGrpSpPr>
        <p:cNvPr id="1" name=""/>
        <p:cNvGrpSpPr/>
        <p:nvPr/>
      </p:nvGrpSpPr>
      <p:grpSpPr>
        <a:xfrm>
          <a:off x="0" y="0"/>
          <a:ext cx="0" cy="0"/>
          <a:chOff x="0" y="0"/>
          <a:chExt cx="0" cy="0"/>
        </a:xfrm>
      </p:grpSpPr>
      <p:sp>
        <p:nvSpPr>
          <p:cNvPr id="2" name="PlaceHolder 1"/>
          <p:cNvSpPr>
            <a:spLocks noGrp="1"/>
          </p:cNvSpPr>
          <p:nvPr>
            <p:ph type="ftr" idx="272"/>
          </p:nvPr>
        </p:nvSpPr>
        <p:spPr/>
        <p:txBody>
          <a:bodyPr/>
          <a:lstStyle/>
          <a:p>
            <a:r>
              <a:t>Footer</a:t>
            </a:r>
          </a:p>
        </p:txBody>
      </p:sp>
      <p:sp>
        <p:nvSpPr>
          <p:cNvPr id="3" name="PlaceHolder 2"/>
          <p:cNvSpPr>
            <a:spLocks noGrp="1"/>
          </p:cNvSpPr>
          <p:nvPr>
            <p:ph type="sldNum" idx="273"/>
          </p:nvPr>
        </p:nvSpPr>
        <p:spPr/>
        <p:txBody>
          <a:bodyPr/>
          <a:lstStyle/>
          <a:p>
            <a:fld id="{F1748BFB-7924-43BF-98DF-CB584BD34E55}" type="slidenum">
              <a:t>‹Nr.›</a:t>
            </a:fld>
            <a:endParaRPr/>
          </a:p>
        </p:txBody>
      </p:sp>
      <p:sp>
        <p:nvSpPr>
          <p:cNvPr id="4" name="PlaceHolder 3"/>
          <p:cNvSpPr>
            <a:spLocks noGrp="1"/>
          </p:cNvSpPr>
          <p:nvPr>
            <p:ph type="dt" idx="271"/>
          </p:nvPr>
        </p:nvSpPr>
        <p:spPr/>
        <p:txBody>
          <a:body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Standard 56">
    <p:spTree>
      <p:nvGrpSpPr>
        <p:cNvPr id="1" name=""/>
        <p:cNvGrpSpPr/>
        <p:nvPr/>
      </p:nvGrpSpPr>
      <p:grpSpPr>
        <a:xfrm>
          <a:off x="0" y="0"/>
          <a:ext cx="0" cy="0"/>
          <a:chOff x="0" y="0"/>
          <a:chExt cx="0" cy="0"/>
        </a:xfrm>
      </p:grpSpPr>
      <p:sp>
        <p:nvSpPr>
          <p:cNvPr id="2" name="PlaceHolder 1"/>
          <p:cNvSpPr>
            <a:spLocks noGrp="1"/>
          </p:cNvSpPr>
          <p:nvPr>
            <p:ph type="ftr" idx="275"/>
          </p:nvPr>
        </p:nvSpPr>
        <p:spPr/>
        <p:txBody>
          <a:bodyPr/>
          <a:lstStyle/>
          <a:p>
            <a:r>
              <a:t>Footer</a:t>
            </a:r>
          </a:p>
        </p:txBody>
      </p:sp>
      <p:sp>
        <p:nvSpPr>
          <p:cNvPr id="3" name="PlaceHolder 2"/>
          <p:cNvSpPr>
            <a:spLocks noGrp="1"/>
          </p:cNvSpPr>
          <p:nvPr>
            <p:ph type="sldNum" idx="276"/>
          </p:nvPr>
        </p:nvSpPr>
        <p:spPr/>
        <p:txBody>
          <a:bodyPr/>
          <a:lstStyle/>
          <a:p>
            <a:fld id="{EF137FFD-BD41-43E3-8C7A-75EA27D90643}" type="slidenum">
              <a:t>‹Nr.›</a:t>
            </a:fld>
            <a:endParaRPr/>
          </a:p>
        </p:txBody>
      </p:sp>
      <p:sp>
        <p:nvSpPr>
          <p:cNvPr id="4" name="PlaceHolder 3"/>
          <p:cNvSpPr>
            <a:spLocks noGrp="1"/>
          </p:cNvSpPr>
          <p:nvPr>
            <p:ph type="dt" idx="274"/>
          </p:nvPr>
        </p:nvSpPr>
        <p:spPr/>
        <p:txBody>
          <a:body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Standard 57">
    <p:spTree>
      <p:nvGrpSpPr>
        <p:cNvPr id="1" name=""/>
        <p:cNvGrpSpPr/>
        <p:nvPr/>
      </p:nvGrpSpPr>
      <p:grpSpPr>
        <a:xfrm>
          <a:off x="0" y="0"/>
          <a:ext cx="0" cy="0"/>
          <a:chOff x="0" y="0"/>
          <a:chExt cx="0" cy="0"/>
        </a:xfrm>
      </p:grpSpPr>
      <p:sp>
        <p:nvSpPr>
          <p:cNvPr id="2" name="PlaceHolder 1"/>
          <p:cNvSpPr>
            <a:spLocks noGrp="1"/>
          </p:cNvSpPr>
          <p:nvPr>
            <p:ph type="ftr" idx="278"/>
          </p:nvPr>
        </p:nvSpPr>
        <p:spPr/>
        <p:txBody>
          <a:bodyPr/>
          <a:lstStyle/>
          <a:p>
            <a:r>
              <a:t>Footer</a:t>
            </a:r>
          </a:p>
        </p:txBody>
      </p:sp>
      <p:sp>
        <p:nvSpPr>
          <p:cNvPr id="3" name="PlaceHolder 2"/>
          <p:cNvSpPr>
            <a:spLocks noGrp="1"/>
          </p:cNvSpPr>
          <p:nvPr>
            <p:ph type="sldNum" idx="279"/>
          </p:nvPr>
        </p:nvSpPr>
        <p:spPr/>
        <p:txBody>
          <a:bodyPr/>
          <a:lstStyle/>
          <a:p>
            <a:fld id="{17A3FAAE-A33A-441B-8583-038E7C7E2621}" type="slidenum">
              <a:t>‹Nr.›</a:t>
            </a:fld>
            <a:endParaRPr/>
          </a:p>
        </p:txBody>
      </p:sp>
      <p:sp>
        <p:nvSpPr>
          <p:cNvPr id="4" name="PlaceHolder 3"/>
          <p:cNvSpPr>
            <a:spLocks noGrp="1"/>
          </p:cNvSpPr>
          <p:nvPr>
            <p:ph type="dt" idx="277"/>
          </p:nvPr>
        </p:nvSpPr>
        <p:spPr/>
        <p:txBody>
          <a:body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Standard 58">
    <p:spTree>
      <p:nvGrpSpPr>
        <p:cNvPr id="1" name=""/>
        <p:cNvGrpSpPr/>
        <p:nvPr/>
      </p:nvGrpSpPr>
      <p:grpSpPr>
        <a:xfrm>
          <a:off x="0" y="0"/>
          <a:ext cx="0" cy="0"/>
          <a:chOff x="0" y="0"/>
          <a:chExt cx="0" cy="0"/>
        </a:xfrm>
      </p:grpSpPr>
      <p:sp>
        <p:nvSpPr>
          <p:cNvPr id="2" name="PlaceHolder 1"/>
          <p:cNvSpPr>
            <a:spLocks noGrp="1"/>
          </p:cNvSpPr>
          <p:nvPr>
            <p:ph type="ftr" idx="281"/>
          </p:nvPr>
        </p:nvSpPr>
        <p:spPr/>
        <p:txBody>
          <a:bodyPr/>
          <a:lstStyle/>
          <a:p>
            <a:r>
              <a:t>Footer</a:t>
            </a:r>
          </a:p>
        </p:txBody>
      </p:sp>
      <p:sp>
        <p:nvSpPr>
          <p:cNvPr id="3" name="PlaceHolder 2"/>
          <p:cNvSpPr>
            <a:spLocks noGrp="1"/>
          </p:cNvSpPr>
          <p:nvPr>
            <p:ph type="sldNum" idx="282"/>
          </p:nvPr>
        </p:nvSpPr>
        <p:spPr/>
        <p:txBody>
          <a:bodyPr/>
          <a:lstStyle/>
          <a:p>
            <a:fld id="{745A8A20-5B69-45A6-9BDF-E513E0BAF417}" type="slidenum">
              <a:t>‹Nr.›</a:t>
            </a:fld>
            <a:endParaRPr/>
          </a:p>
        </p:txBody>
      </p:sp>
      <p:sp>
        <p:nvSpPr>
          <p:cNvPr id="4" name="PlaceHolder 3"/>
          <p:cNvSpPr>
            <a:spLocks noGrp="1"/>
          </p:cNvSpPr>
          <p:nvPr>
            <p:ph type="dt" idx="280"/>
          </p:nvPr>
        </p:nvSpPr>
        <p:spPr/>
        <p:txBody>
          <a:body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Standard 59">
    <p:spTree>
      <p:nvGrpSpPr>
        <p:cNvPr id="1" name=""/>
        <p:cNvGrpSpPr/>
        <p:nvPr/>
      </p:nvGrpSpPr>
      <p:grpSpPr>
        <a:xfrm>
          <a:off x="0" y="0"/>
          <a:ext cx="0" cy="0"/>
          <a:chOff x="0" y="0"/>
          <a:chExt cx="0" cy="0"/>
        </a:xfrm>
      </p:grpSpPr>
      <p:sp>
        <p:nvSpPr>
          <p:cNvPr id="2" name="PlaceHolder 1"/>
          <p:cNvSpPr>
            <a:spLocks noGrp="1"/>
          </p:cNvSpPr>
          <p:nvPr>
            <p:ph type="ftr" idx="284"/>
          </p:nvPr>
        </p:nvSpPr>
        <p:spPr/>
        <p:txBody>
          <a:bodyPr/>
          <a:lstStyle/>
          <a:p>
            <a:r>
              <a:t>Footer</a:t>
            </a:r>
          </a:p>
        </p:txBody>
      </p:sp>
      <p:sp>
        <p:nvSpPr>
          <p:cNvPr id="3" name="PlaceHolder 2"/>
          <p:cNvSpPr>
            <a:spLocks noGrp="1"/>
          </p:cNvSpPr>
          <p:nvPr>
            <p:ph type="sldNum" idx="285"/>
          </p:nvPr>
        </p:nvSpPr>
        <p:spPr/>
        <p:txBody>
          <a:bodyPr/>
          <a:lstStyle/>
          <a:p>
            <a:fld id="{B8F3EE2B-C2C2-424C-819C-B4F4A25DDADF}" type="slidenum">
              <a:t>‹Nr.›</a:t>
            </a:fld>
            <a:endParaRPr/>
          </a:p>
        </p:txBody>
      </p:sp>
      <p:sp>
        <p:nvSpPr>
          <p:cNvPr id="4" name="PlaceHolder 3"/>
          <p:cNvSpPr>
            <a:spLocks noGrp="1"/>
          </p:cNvSpPr>
          <p:nvPr>
            <p:ph type="dt" idx="283"/>
          </p:nvPr>
        </p:nvSpPr>
        <p:spPr/>
        <p:txBody>
          <a:body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Standard 60">
    <p:spTree>
      <p:nvGrpSpPr>
        <p:cNvPr id="1" name=""/>
        <p:cNvGrpSpPr/>
        <p:nvPr/>
      </p:nvGrpSpPr>
      <p:grpSpPr>
        <a:xfrm>
          <a:off x="0" y="0"/>
          <a:ext cx="0" cy="0"/>
          <a:chOff x="0" y="0"/>
          <a:chExt cx="0" cy="0"/>
        </a:xfrm>
      </p:grpSpPr>
      <p:sp>
        <p:nvSpPr>
          <p:cNvPr id="2" name="PlaceHolder 1"/>
          <p:cNvSpPr>
            <a:spLocks noGrp="1"/>
          </p:cNvSpPr>
          <p:nvPr>
            <p:ph type="ftr" idx="287"/>
          </p:nvPr>
        </p:nvSpPr>
        <p:spPr/>
        <p:txBody>
          <a:bodyPr/>
          <a:lstStyle/>
          <a:p>
            <a:r>
              <a:t>Footer</a:t>
            </a:r>
          </a:p>
        </p:txBody>
      </p:sp>
      <p:sp>
        <p:nvSpPr>
          <p:cNvPr id="3" name="PlaceHolder 2"/>
          <p:cNvSpPr>
            <a:spLocks noGrp="1"/>
          </p:cNvSpPr>
          <p:nvPr>
            <p:ph type="sldNum" idx="288"/>
          </p:nvPr>
        </p:nvSpPr>
        <p:spPr/>
        <p:txBody>
          <a:bodyPr/>
          <a:lstStyle/>
          <a:p>
            <a:fld id="{33A75B2E-23F6-4FB8-9AF7-8D328768E18E}" type="slidenum">
              <a:t>‹Nr.›</a:t>
            </a:fld>
            <a:endParaRPr/>
          </a:p>
        </p:txBody>
      </p:sp>
      <p:sp>
        <p:nvSpPr>
          <p:cNvPr id="4" name="PlaceHolder 3"/>
          <p:cNvSpPr>
            <a:spLocks noGrp="1"/>
          </p:cNvSpPr>
          <p:nvPr>
            <p:ph type="dt" idx="286"/>
          </p:nvPr>
        </p:nvSpPr>
        <p:spPr/>
        <p:txBody>
          <a:body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Standard 61">
    <p:spTree>
      <p:nvGrpSpPr>
        <p:cNvPr id="1" name=""/>
        <p:cNvGrpSpPr/>
        <p:nvPr/>
      </p:nvGrpSpPr>
      <p:grpSpPr>
        <a:xfrm>
          <a:off x="0" y="0"/>
          <a:ext cx="0" cy="0"/>
          <a:chOff x="0" y="0"/>
          <a:chExt cx="0" cy="0"/>
        </a:xfrm>
      </p:grpSpPr>
      <p:sp>
        <p:nvSpPr>
          <p:cNvPr id="2" name="PlaceHolder 1"/>
          <p:cNvSpPr>
            <a:spLocks noGrp="1"/>
          </p:cNvSpPr>
          <p:nvPr>
            <p:ph type="ftr" idx="290"/>
          </p:nvPr>
        </p:nvSpPr>
        <p:spPr/>
        <p:txBody>
          <a:bodyPr/>
          <a:lstStyle/>
          <a:p>
            <a:r>
              <a:t>Footer</a:t>
            </a:r>
          </a:p>
        </p:txBody>
      </p:sp>
      <p:sp>
        <p:nvSpPr>
          <p:cNvPr id="3" name="PlaceHolder 2"/>
          <p:cNvSpPr>
            <a:spLocks noGrp="1"/>
          </p:cNvSpPr>
          <p:nvPr>
            <p:ph type="sldNum" idx="291"/>
          </p:nvPr>
        </p:nvSpPr>
        <p:spPr/>
        <p:txBody>
          <a:bodyPr/>
          <a:lstStyle/>
          <a:p>
            <a:fld id="{0CBED70C-C52D-4C4C-993C-6B51D64ECAAE}" type="slidenum">
              <a:t>‹Nr.›</a:t>
            </a:fld>
            <a:endParaRPr/>
          </a:p>
        </p:txBody>
      </p:sp>
      <p:sp>
        <p:nvSpPr>
          <p:cNvPr id="4" name="PlaceHolder 3"/>
          <p:cNvSpPr>
            <a:spLocks noGrp="1"/>
          </p:cNvSpPr>
          <p:nvPr>
            <p:ph type="dt" idx="289"/>
          </p:nvPr>
        </p:nvSpPr>
        <p:spPr/>
        <p:txBody>
          <a:body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Standard 62">
    <p:spTree>
      <p:nvGrpSpPr>
        <p:cNvPr id="1" name=""/>
        <p:cNvGrpSpPr/>
        <p:nvPr/>
      </p:nvGrpSpPr>
      <p:grpSpPr>
        <a:xfrm>
          <a:off x="0" y="0"/>
          <a:ext cx="0" cy="0"/>
          <a:chOff x="0" y="0"/>
          <a:chExt cx="0" cy="0"/>
        </a:xfrm>
      </p:grpSpPr>
      <p:sp>
        <p:nvSpPr>
          <p:cNvPr id="2" name="PlaceHolder 1"/>
          <p:cNvSpPr>
            <a:spLocks noGrp="1"/>
          </p:cNvSpPr>
          <p:nvPr>
            <p:ph type="ftr" idx="293"/>
          </p:nvPr>
        </p:nvSpPr>
        <p:spPr/>
        <p:txBody>
          <a:bodyPr/>
          <a:lstStyle/>
          <a:p>
            <a:r>
              <a:t>Footer</a:t>
            </a:r>
          </a:p>
        </p:txBody>
      </p:sp>
      <p:sp>
        <p:nvSpPr>
          <p:cNvPr id="3" name="PlaceHolder 2"/>
          <p:cNvSpPr>
            <a:spLocks noGrp="1"/>
          </p:cNvSpPr>
          <p:nvPr>
            <p:ph type="sldNum" idx="294"/>
          </p:nvPr>
        </p:nvSpPr>
        <p:spPr/>
        <p:txBody>
          <a:bodyPr/>
          <a:lstStyle/>
          <a:p>
            <a:fld id="{903F3226-06CF-40B8-AA21-78B4450F8CF6}" type="slidenum">
              <a:t>‹Nr.›</a:t>
            </a:fld>
            <a:endParaRPr/>
          </a:p>
        </p:txBody>
      </p:sp>
      <p:sp>
        <p:nvSpPr>
          <p:cNvPr id="4" name="PlaceHolder 3"/>
          <p:cNvSpPr>
            <a:spLocks noGrp="1"/>
          </p:cNvSpPr>
          <p:nvPr>
            <p:ph type="dt" idx="292"/>
          </p:nvPr>
        </p:nvSpPr>
        <p:spPr/>
        <p:txBody>
          <a:body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Standard 63">
    <p:spTree>
      <p:nvGrpSpPr>
        <p:cNvPr id="1" name=""/>
        <p:cNvGrpSpPr/>
        <p:nvPr/>
      </p:nvGrpSpPr>
      <p:grpSpPr>
        <a:xfrm>
          <a:off x="0" y="0"/>
          <a:ext cx="0" cy="0"/>
          <a:chOff x="0" y="0"/>
          <a:chExt cx="0" cy="0"/>
        </a:xfrm>
      </p:grpSpPr>
      <p:sp>
        <p:nvSpPr>
          <p:cNvPr id="2" name="PlaceHolder 1"/>
          <p:cNvSpPr>
            <a:spLocks noGrp="1"/>
          </p:cNvSpPr>
          <p:nvPr>
            <p:ph type="ftr" idx="296"/>
          </p:nvPr>
        </p:nvSpPr>
        <p:spPr/>
        <p:txBody>
          <a:bodyPr/>
          <a:lstStyle/>
          <a:p>
            <a:r>
              <a:t>Footer</a:t>
            </a:r>
          </a:p>
        </p:txBody>
      </p:sp>
      <p:sp>
        <p:nvSpPr>
          <p:cNvPr id="3" name="PlaceHolder 2"/>
          <p:cNvSpPr>
            <a:spLocks noGrp="1"/>
          </p:cNvSpPr>
          <p:nvPr>
            <p:ph type="sldNum" idx="297"/>
          </p:nvPr>
        </p:nvSpPr>
        <p:spPr/>
        <p:txBody>
          <a:bodyPr/>
          <a:lstStyle/>
          <a:p>
            <a:fld id="{138F49F8-F3C6-4978-86D6-DFB3AF3D2B87}" type="slidenum">
              <a:t>‹Nr.›</a:t>
            </a:fld>
            <a:endParaRPr/>
          </a:p>
        </p:txBody>
      </p:sp>
      <p:sp>
        <p:nvSpPr>
          <p:cNvPr id="4" name="PlaceHolder 3"/>
          <p:cNvSpPr>
            <a:spLocks noGrp="1"/>
          </p:cNvSpPr>
          <p:nvPr>
            <p:ph type="dt" idx="295"/>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7" Type="http://schemas.openxmlformats.org/officeDocument/2006/relationships/image" Target="../media/image4.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xml"/><Relationship Id="rId1" Type="http://schemas.openxmlformats.org/officeDocument/2006/relationships/slideLayout" Target="../slideLayouts/slideLayout10.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0.xml"/><Relationship Id="rId1" Type="http://schemas.openxmlformats.org/officeDocument/2006/relationships/slideLayout" Target="../slideLayouts/slideLayout100.xml"/><Relationship Id="rId4" Type="http://schemas.openxmlformats.org/officeDocument/2006/relationships/image" Target="../media/image3.svg"/></Relationships>
</file>

<file path=ppt/slideMasters/_rels/slideMaster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1.xml"/><Relationship Id="rId1" Type="http://schemas.openxmlformats.org/officeDocument/2006/relationships/slideLayout" Target="../slideLayouts/slideLayout101.xml"/><Relationship Id="rId4" Type="http://schemas.openxmlformats.org/officeDocument/2006/relationships/image" Target="../media/image3.svg"/></Relationships>
</file>

<file path=ppt/slideMasters/_rels/slideMaster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2.xml"/><Relationship Id="rId1" Type="http://schemas.openxmlformats.org/officeDocument/2006/relationships/slideLayout" Target="../slideLayouts/slideLayout102.xml"/><Relationship Id="rId4" Type="http://schemas.openxmlformats.org/officeDocument/2006/relationships/image" Target="../media/image3.svg"/></Relationships>
</file>

<file path=ppt/slideMasters/_rels/slideMaster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3.xml"/><Relationship Id="rId1" Type="http://schemas.openxmlformats.org/officeDocument/2006/relationships/slideLayout" Target="../slideLayouts/slideLayout103.xml"/><Relationship Id="rId4" Type="http://schemas.openxmlformats.org/officeDocument/2006/relationships/image" Target="../media/image3.svg"/></Relationships>
</file>

<file path=ppt/slideMasters/_rels/slideMaster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4.xml"/><Relationship Id="rId1" Type="http://schemas.openxmlformats.org/officeDocument/2006/relationships/slideLayout" Target="../slideLayouts/slideLayout104.xml"/><Relationship Id="rId4" Type="http://schemas.openxmlformats.org/officeDocument/2006/relationships/image" Target="../media/image3.svg"/></Relationships>
</file>

<file path=ppt/slideMasters/_rels/slideMaster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5.xml"/><Relationship Id="rId1" Type="http://schemas.openxmlformats.org/officeDocument/2006/relationships/slideLayout" Target="../slideLayouts/slideLayout105.xml"/><Relationship Id="rId4" Type="http://schemas.openxmlformats.org/officeDocument/2006/relationships/image" Target="../media/image3.svg"/></Relationships>
</file>

<file path=ppt/slideMasters/_rels/slideMaster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6.xml"/><Relationship Id="rId1" Type="http://schemas.openxmlformats.org/officeDocument/2006/relationships/slideLayout" Target="../slideLayouts/slideLayout106.xml"/><Relationship Id="rId4" Type="http://schemas.openxmlformats.org/officeDocument/2006/relationships/image" Target="../media/image3.svg"/></Relationships>
</file>

<file path=ppt/slideMasters/_rels/slideMaster107.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107.xml"/><Relationship Id="rId1" Type="http://schemas.openxmlformats.org/officeDocument/2006/relationships/slideLayout" Target="../slideLayouts/slideLayout107.xml"/><Relationship Id="rId6" Type="http://schemas.openxmlformats.org/officeDocument/2006/relationships/image" Target="../media/image10.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8.xml"/><Relationship Id="rId1" Type="http://schemas.openxmlformats.org/officeDocument/2006/relationships/slideLayout" Target="../slideLayouts/slideLayout108.xml"/><Relationship Id="rId4" Type="http://schemas.openxmlformats.org/officeDocument/2006/relationships/image" Target="../media/image3.svg"/></Relationships>
</file>

<file path=ppt/slideMasters/_rels/slideMaster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09.xml"/><Relationship Id="rId1" Type="http://schemas.openxmlformats.org/officeDocument/2006/relationships/slideLayout" Target="../slideLayouts/slideLayout109.xml"/><Relationship Id="rId4" Type="http://schemas.openxmlformats.org/officeDocument/2006/relationships/image" Target="../media/image3.sv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11.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0.xml"/><Relationship Id="rId1" Type="http://schemas.openxmlformats.org/officeDocument/2006/relationships/slideLayout" Target="../slideLayouts/slideLayout110.xml"/><Relationship Id="rId4" Type="http://schemas.openxmlformats.org/officeDocument/2006/relationships/image" Target="../media/image3.svg"/></Relationships>
</file>

<file path=ppt/slideMasters/_rels/slideMaster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1.xml"/><Relationship Id="rId1" Type="http://schemas.openxmlformats.org/officeDocument/2006/relationships/slideLayout" Target="../slideLayouts/slideLayout111.xml"/><Relationship Id="rId4" Type="http://schemas.openxmlformats.org/officeDocument/2006/relationships/image" Target="../media/image3.svg"/></Relationships>
</file>

<file path=ppt/slideMasters/_rels/slideMaster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2.xml"/><Relationship Id="rId1" Type="http://schemas.openxmlformats.org/officeDocument/2006/relationships/slideLayout" Target="../slideLayouts/slideLayout112.xml"/><Relationship Id="rId4" Type="http://schemas.openxmlformats.org/officeDocument/2006/relationships/image" Target="../media/image3.svg"/></Relationships>
</file>

<file path=ppt/slideMasters/_rels/slideMaster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3.xml"/><Relationship Id="rId1" Type="http://schemas.openxmlformats.org/officeDocument/2006/relationships/slideLayout" Target="../slideLayouts/slideLayout113.xml"/><Relationship Id="rId4" Type="http://schemas.openxmlformats.org/officeDocument/2006/relationships/image" Target="../media/image3.svg"/></Relationships>
</file>

<file path=ppt/slideMasters/_rels/slideMaster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4.xml"/><Relationship Id="rId1" Type="http://schemas.openxmlformats.org/officeDocument/2006/relationships/slideLayout" Target="../slideLayouts/slideLayout114.xml"/><Relationship Id="rId4" Type="http://schemas.openxmlformats.org/officeDocument/2006/relationships/image" Target="../media/image3.svg"/></Relationships>
</file>

<file path=ppt/slideMasters/_rels/slideMaster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5.xml"/><Relationship Id="rId1" Type="http://schemas.openxmlformats.org/officeDocument/2006/relationships/slideLayout" Target="../slideLayouts/slideLayout115.xml"/><Relationship Id="rId4" Type="http://schemas.openxmlformats.org/officeDocument/2006/relationships/image" Target="../media/image3.svg"/></Relationships>
</file>

<file path=ppt/slideMasters/_rels/slideMaster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6.xml"/><Relationship Id="rId1" Type="http://schemas.openxmlformats.org/officeDocument/2006/relationships/slideLayout" Target="../slideLayouts/slideLayout116.xml"/><Relationship Id="rId4" Type="http://schemas.openxmlformats.org/officeDocument/2006/relationships/image" Target="../media/image3.svg"/></Relationships>
</file>

<file path=ppt/slideMasters/_rels/slideMaster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7.xml"/><Relationship Id="rId1" Type="http://schemas.openxmlformats.org/officeDocument/2006/relationships/slideLayout" Target="../slideLayouts/slideLayout117.xml"/><Relationship Id="rId4" Type="http://schemas.openxmlformats.org/officeDocument/2006/relationships/image" Target="../media/image3.svg"/></Relationships>
</file>

<file path=ppt/slideMasters/_rels/slideMaster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8.xml"/><Relationship Id="rId1" Type="http://schemas.openxmlformats.org/officeDocument/2006/relationships/slideLayout" Target="../slideLayouts/slideLayout118.xml"/><Relationship Id="rId4" Type="http://schemas.openxmlformats.org/officeDocument/2006/relationships/image" Target="../media/image3.svg"/></Relationships>
</file>

<file path=ppt/slideMasters/_rels/slideMaster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19.xml"/><Relationship Id="rId1" Type="http://schemas.openxmlformats.org/officeDocument/2006/relationships/slideLayout" Target="../slideLayouts/slideLayout119.xml"/><Relationship Id="rId4" Type="http://schemas.openxmlformats.org/officeDocument/2006/relationships/image" Target="../media/image3.sv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2.xml"/><Relationship Id="rId1" Type="http://schemas.openxmlformats.org/officeDocument/2006/relationships/slideLayout" Target="../slideLayouts/slideLayout12.xml"/><Relationship Id="rId5" Type="http://schemas.openxmlformats.org/officeDocument/2006/relationships/image" Target="../media/image3.svg"/><Relationship Id="rId4" Type="http://schemas.openxmlformats.org/officeDocument/2006/relationships/image" Target="../media/image2.png"/></Relationships>
</file>

<file path=ppt/slideMasters/_rels/slideMaster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0.xml"/><Relationship Id="rId1" Type="http://schemas.openxmlformats.org/officeDocument/2006/relationships/slideLayout" Target="../slideLayouts/slideLayout120.xml"/><Relationship Id="rId4" Type="http://schemas.openxmlformats.org/officeDocument/2006/relationships/image" Target="../media/image3.svg"/></Relationships>
</file>

<file path=ppt/slideMasters/_rels/slideMaster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1.xml"/><Relationship Id="rId1" Type="http://schemas.openxmlformats.org/officeDocument/2006/relationships/slideLayout" Target="../slideLayouts/slideLayout121.xml"/><Relationship Id="rId4" Type="http://schemas.openxmlformats.org/officeDocument/2006/relationships/image" Target="../media/image3.svg"/></Relationships>
</file>

<file path=ppt/slideMasters/_rels/slideMaster122.xml.rels><?xml version="1.0" encoding="UTF-8" standalone="yes"?>
<Relationships xmlns="http://schemas.openxmlformats.org/package/2006/relationships"><Relationship Id="rId2" Type="http://schemas.openxmlformats.org/officeDocument/2006/relationships/theme" Target="../theme/theme122.xml"/><Relationship Id="rId1" Type="http://schemas.openxmlformats.org/officeDocument/2006/relationships/slideLayout" Target="../slideLayouts/slideLayout122.xml"/></Relationships>
</file>

<file path=ppt/slideMasters/_rels/slideMaster123.xml.rels><?xml version="1.0" encoding="UTF-8" standalone="yes"?>
<Relationships xmlns="http://schemas.openxmlformats.org/package/2006/relationships"><Relationship Id="rId2" Type="http://schemas.openxmlformats.org/officeDocument/2006/relationships/theme" Target="../theme/theme123.xml"/><Relationship Id="rId1" Type="http://schemas.openxmlformats.org/officeDocument/2006/relationships/slideLayout" Target="../slideLayouts/slideLayout123.xml"/></Relationships>
</file>

<file path=ppt/slideMasters/_rels/slideMaster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4.xml"/><Relationship Id="rId1" Type="http://schemas.openxmlformats.org/officeDocument/2006/relationships/slideLayout" Target="../slideLayouts/slideLayout124.xml"/><Relationship Id="rId4" Type="http://schemas.openxmlformats.org/officeDocument/2006/relationships/image" Target="../media/image3.svg"/></Relationships>
</file>

<file path=ppt/slideMasters/_rels/slideMaster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5.xml"/><Relationship Id="rId1" Type="http://schemas.openxmlformats.org/officeDocument/2006/relationships/slideLayout" Target="../slideLayouts/slideLayout125.xml"/><Relationship Id="rId4" Type="http://schemas.openxmlformats.org/officeDocument/2006/relationships/image" Target="../media/image3.svg"/></Relationships>
</file>

<file path=ppt/slideMasters/_rels/slideMaster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6.xml"/><Relationship Id="rId1" Type="http://schemas.openxmlformats.org/officeDocument/2006/relationships/slideLayout" Target="../slideLayouts/slideLayout126.xml"/><Relationship Id="rId4" Type="http://schemas.openxmlformats.org/officeDocument/2006/relationships/image" Target="../media/image3.svg"/></Relationships>
</file>

<file path=ppt/slideMasters/_rels/slideMaster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7.xml"/><Relationship Id="rId1" Type="http://schemas.openxmlformats.org/officeDocument/2006/relationships/slideLayout" Target="../slideLayouts/slideLayout127.xml"/><Relationship Id="rId4" Type="http://schemas.openxmlformats.org/officeDocument/2006/relationships/image" Target="../media/image3.svg"/></Relationships>
</file>

<file path=ppt/slideMasters/_rels/slideMaster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8.xml"/><Relationship Id="rId1" Type="http://schemas.openxmlformats.org/officeDocument/2006/relationships/slideLayout" Target="../slideLayouts/slideLayout128.xml"/><Relationship Id="rId4" Type="http://schemas.openxmlformats.org/officeDocument/2006/relationships/image" Target="../media/image3.svg"/></Relationships>
</file>

<file path=ppt/slideMasters/_rels/slideMaster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29.xml"/><Relationship Id="rId1" Type="http://schemas.openxmlformats.org/officeDocument/2006/relationships/slideLayout" Target="../slideLayouts/slideLayout129.xml"/><Relationship Id="rId4" Type="http://schemas.openxmlformats.org/officeDocument/2006/relationships/image" Target="../media/image3.sv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0.xml"/><Relationship Id="rId1" Type="http://schemas.openxmlformats.org/officeDocument/2006/relationships/slideLayout" Target="../slideLayouts/slideLayout130.xml"/><Relationship Id="rId4" Type="http://schemas.openxmlformats.org/officeDocument/2006/relationships/image" Target="../media/image3.svg"/></Relationships>
</file>

<file path=ppt/slideMasters/_rels/slideMaster131.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131.xml"/><Relationship Id="rId1" Type="http://schemas.openxmlformats.org/officeDocument/2006/relationships/slideLayout" Target="../slideLayouts/slideLayout131.xml"/><Relationship Id="rId6" Type="http://schemas.openxmlformats.org/officeDocument/2006/relationships/image" Target="../media/image11.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2.xml"/><Relationship Id="rId1" Type="http://schemas.openxmlformats.org/officeDocument/2006/relationships/slideLayout" Target="../slideLayouts/slideLayout132.xml"/><Relationship Id="rId4" Type="http://schemas.openxmlformats.org/officeDocument/2006/relationships/image" Target="../media/image3.svg"/></Relationships>
</file>

<file path=ppt/slideMasters/_rels/slideMaster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3.xml"/><Relationship Id="rId1" Type="http://schemas.openxmlformats.org/officeDocument/2006/relationships/slideLayout" Target="../slideLayouts/slideLayout133.xml"/><Relationship Id="rId4" Type="http://schemas.openxmlformats.org/officeDocument/2006/relationships/image" Target="../media/image3.svg"/></Relationships>
</file>

<file path=ppt/slideMasters/_rels/slideMaster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4.xml"/><Relationship Id="rId1" Type="http://schemas.openxmlformats.org/officeDocument/2006/relationships/slideLayout" Target="../slideLayouts/slideLayout134.xml"/><Relationship Id="rId4" Type="http://schemas.openxmlformats.org/officeDocument/2006/relationships/image" Target="../media/image3.svg"/></Relationships>
</file>

<file path=ppt/slideMasters/_rels/slideMaster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5.xml"/><Relationship Id="rId1" Type="http://schemas.openxmlformats.org/officeDocument/2006/relationships/slideLayout" Target="../slideLayouts/slideLayout135.xml"/><Relationship Id="rId4" Type="http://schemas.openxmlformats.org/officeDocument/2006/relationships/image" Target="../media/image3.svg"/></Relationships>
</file>

<file path=ppt/slideMasters/_rels/slideMaster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6.xml"/><Relationship Id="rId1" Type="http://schemas.openxmlformats.org/officeDocument/2006/relationships/slideLayout" Target="../slideLayouts/slideLayout136.xml"/><Relationship Id="rId4" Type="http://schemas.openxmlformats.org/officeDocument/2006/relationships/image" Target="../media/image3.svg"/></Relationships>
</file>

<file path=ppt/slideMasters/_rels/slideMaster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7.xml"/><Relationship Id="rId1" Type="http://schemas.openxmlformats.org/officeDocument/2006/relationships/slideLayout" Target="../slideLayouts/slideLayout137.xml"/><Relationship Id="rId4" Type="http://schemas.openxmlformats.org/officeDocument/2006/relationships/image" Target="../media/image3.svg"/></Relationships>
</file>

<file path=ppt/slideMasters/_rels/slideMaster1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8.xml"/><Relationship Id="rId1" Type="http://schemas.openxmlformats.org/officeDocument/2006/relationships/slideLayout" Target="../slideLayouts/slideLayout138.xml"/><Relationship Id="rId4" Type="http://schemas.openxmlformats.org/officeDocument/2006/relationships/image" Target="../media/image3.svg"/></Relationships>
</file>

<file path=ppt/slideMasters/_rels/slideMaster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39.xml"/><Relationship Id="rId1" Type="http://schemas.openxmlformats.org/officeDocument/2006/relationships/slideLayout" Target="../slideLayouts/slideLayout139.xml"/><Relationship Id="rId4" Type="http://schemas.openxmlformats.org/officeDocument/2006/relationships/image" Target="../media/image3.sv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1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0.xml"/><Relationship Id="rId1" Type="http://schemas.openxmlformats.org/officeDocument/2006/relationships/slideLayout" Target="../slideLayouts/slideLayout140.xml"/><Relationship Id="rId4" Type="http://schemas.openxmlformats.org/officeDocument/2006/relationships/image" Target="../media/image3.svg"/></Relationships>
</file>

<file path=ppt/slideMasters/_rels/slideMaster1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1.xml"/><Relationship Id="rId1" Type="http://schemas.openxmlformats.org/officeDocument/2006/relationships/slideLayout" Target="../slideLayouts/slideLayout141.xml"/><Relationship Id="rId4" Type="http://schemas.openxmlformats.org/officeDocument/2006/relationships/image" Target="../media/image3.svg"/></Relationships>
</file>

<file path=ppt/slideMasters/_rels/slideMaster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2.xml"/><Relationship Id="rId1" Type="http://schemas.openxmlformats.org/officeDocument/2006/relationships/slideLayout" Target="../slideLayouts/slideLayout142.xml"/><Relationship Id="rId4" Type="http://schemas.openxmlformats.org/officeDocument/2006/relationships/image" Target="../media/image3.svg"/></Relationships>
</file>

<file path=ppt/slideMasters/_rels/slideMaster1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3.xml"/><Relationship Id="rId1" Type="http://schemas.openxmlformats.org/officeDocument/2006/relationships/slideLayout" Target="../slideLayouts/slideLayout143.xml"/><Relationship Id="rId4" Type="http://schemas.openxmlformats.org/officeDocument/2006/relationships/image" Target="../media/image3.svg"/></Relationships>
</file>

<file path=ppt/slideMasters/_rels/slideMaster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4.xml"/><Relationship Id="rId1" Type="http://schemas.openxmlformats.org/officeDocument/2006/relationships/slideLayout" Target="../slideLayouts/slideLayout144.xml"/><Relationship Id="rId4" Type="http://schemas.openxmlformats.org/officeDocument/2006/relationships/image" Target="../media/image3.svg"/></Relationships>
</file>

<file path=ppt/slideMasters/_rels/slideMaster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5.xml"/><Relationship Id="rId1" Type="http://schemas.openxmlformats.org/officeDocument/2006/relationships/slideLayout" Target="../slideLayouts/slideLayout145.xml"/><Relationship Id="rId4" Type="http://schemas.openxmlformats.org/officeDocument/2006/relationships/image" Target="../media/image3.svg"/></Relationships>
</file>

<file path=ppt/slideMasters/_rels/slideMaster146.xml.rels><?xml version="1.0" encoding="UTF-8" standalone="yes"?>
<Relationships xmlns="http://schemas.openxmlformats.org/package/2006/relationships"><Relationship Id="rId2" Type="http://schemas.openxmlformats.org/officeDocument/2006/relationships/theme" Target="../theme/theme146.xml"/><Relationship Id="rId1" Type="http://schemas.openxmlformats.org/officeDocument/2006/relationships/slideLayout" Target="../slideLayouts/slideLayout146.xml"/></Relationships>
</file>

<file path=ppt/slideMasters/_rels/slideMaster147.xml.rels><?xml version="1.0" encoding="UTF-8" standalone="yes"?>
<Relationships xmlns="http://schemas.openxmlformats.org/package/2006/relationships"><Relationship Id="rId2" Type="http://schemas.openxmlformats.org/officeDocument/2006/relationships/theme" Target="../theme/theme147.xml"/><Relationship Id="rId1" Type="http://schemas.openxmlformats.org/officeDocument/2006/relationships/slideLayout" Target="../slideLayouts/slideLayout147.xml"/></Relationships>
</file>

<file path=ppt/slideMasters/_rels/slideMaster1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8.xml"/><Relationship Id="rId1" Type="http://schemas.openxmlformats.org/officeDocument/2006/relationships/slideLayout" Target="../slideLayouts/slideLayout148.xml"/><Relationship Id="rId4" Type="http://schemas.openxmlformats.org/officeDocument/2006/relationships/image" Target="../media/image3.svg"/></Relationships>
</file>

<file path=ppt/slideMasters/_rels/slideMaster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49.xml"/><Relationship Id="rId1" Type="http://schemas.openxmlformats.org/officeDocument/2006/relationships/slideLayout" Target="../slideLayouts/slideLayout149.xml"/><Relationship Id="rId4" Type="http://schemas.openxmlformats.org/officeDocument/2006/relationships/image" Target="../media/image3.svg"/></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15.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0.xml"/><Relationship Id="rId1" Type="http://schemas.openxmlformats.org/officeDocument/2006/relationships/slideLayout" Target="../slideLayouts/slideLayout150.xml"/><Relationship Id="rId4" Type="http://schemas.openxmlformats.org/officeDocument/2006/relationships/image" Target="../media/image3.svg"/></Relationships>
</file>

<file path=ppt/slideMasters/_rels/slideMaster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1.xml"/><Relationship Id="rId1" Type="http://schemas.openxmlformats.org/officeDocument/2006/relationships/slideLayout" Target="../slideLayouts/slideLayout151.xml"/><Relationship Id="rId4" Type="http://schemas.openxmlformats.org/officeDocument/2006/relationships/image" Target="../media/image3.svg"/></Relationships>
</file>

<file path=ppt/slideMasters/_rels/slideMaster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2.xml"/><Relationship Id="rId1" Type="http://schemas.openxmlformats.org/officeDocument/2006/relationships/slideLayout" Target="../slideLayouts/slideLayout152.xml"/><Relationship Id="rId4" Type="http://schemas.openxmlformats.org/officeDocument/2006/relationships/image" Target="../media/image3.svg"/></Relationships>
</file>

<file path=ppt/slideMasters/_rels/slideMaster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3.xml"/><Relationship Id="rId1" Type="http://schemas.openxmlformats.org/officeDocument/2006/relationships/slideLayout" Target="../slideLayouts/slideLayout153.xml"/><Relationship Id="rId4" Type="http://schemas.openxmlformats.org/officeDocument/2006/relationships/image" Target="../media/image3.svg"/></Relationships>
</file>

<file path=ppt/slideMasters/_rels/slideMaster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4.xml"/><Relationship Id="rId1" Type="http://schemas.openxmlformats.org/officeDocument/2006/relationships/slideLayout" Target="../slideLayouts/slideLayout154.xml"/><Relationship Id="rId4" Type="http://schemas.openxmlformats.org/officeDocument/2006/relationships/image" Target="../media/image3.svg"/></Relationships>
</file>

<file path=ppt/slideMasters/_rels/slideMaster155.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155.xml"/><Relationship Id="rId1" Type="http://schemas.openxmlformats.org/officeDocument/2006/relationships/slideLayout" Target="../slideLayouts/slideLayout155.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6.xml"/><Relationship Id="rId1" Type="http://schemas.openxmlformats.org/officeDocument/2006/relationships/slideLayout" Target="../slideLayouts/slideLayout156.xml"/><Relationship Id="rId4" Type="http://schemas.openxmlformats.org/officeDocument/2006/relationships/image" Target="../media/image3.svg"/></Relationships>
</file>

<file path=ppt/slideMasters/_rels/slideMaster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7.xml"/><Relationship Id="rId1" Type="http://schemas.openxmlformats.org/officeDocument/2006/relationships/slideLayout" Target="../slideLayouts/slideLayout157.xml"/><Relationship Id="rId4" Type="http://schemas.openxmlformats.org/officeDocument/2006/relationships/image" Target="../media/image3.svg"/></Relationships>
</file>

<file path=ppt/slideMasters/_rels/slideMaster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8.xml"/><Relationship Id="rId1" Type="http://schemas.openxmlformats.org/officeDocument/2006/relationships/slideLayout" Target="../slideLayouts/slideLayout158.xml"/><Relationship Id="rId4" Type="http://schemas.openxmlformats.org/officeDocument/2006/relationships/image" Target="../media/image3.svg"/></Relationships>
</file>

<file path=ppt/slideMasters/_rels/slideMaster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59.xml"/><Relationship Id="rId1" Type="http://schemas.openxmlformats.org/officeDocument/2006/relationships/slideLayout" Target="../slideLayouts/slideLayout159.xml"/><Relationship Id="rId4" Type="http://schemas.openxmlformats.org/officeDocument/2006/relationships/image" Target="../media/image3.sv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xml"/><Relationship Id="rId1" Type="http://schemas.openxmlformats.org/officeDocument/2006/relationships/slideLayout" Target="../slideLayouts/slideLayout16.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0.xml"/><Relationship Id="rId1" Type="http://schemas.openxmlformats.org/officeDocument/2006/relationships/slideLayout" Target="../slideLayouts/slideLayout160.xml"/><Relationship Id="rId4" Type="http://schemas.openxmlformats.org/officeDocument/2006/relationships/image" Target="../media/image3.svg"/></Relationships>
</file>

<file path=ppt/slideMasters/_rels/slideMaster1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1.xml"/><Relationship Id="rId1" Type="http://schemas.openxmlformats.org/officeDocument/2006/relationships/slideLayout" Target="../slideLayouts/slideLayout161.xml"/><Relationship Id="rId4" Type="http://schemas.openxmlformats.org/officeDocument/2006/relationships/image" Target="../media/image3.svg"/></Relationships>
</file>

<file path=ppt/slideMasters/_rels/slideMaster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2.xml"/><Relationship Id="rId1" Type="http://schemas.openxmlformats.org/officeDocument/2006/relationships/slideLayout" Target="../slideLayouts/slideLayout162.xml"/><Relationship Id="rId4" Type="http://schemas.openxmlformats.org/officeDocument/2006/relationships/image" Target="../media/image3.svg"/></Relationships>
</file>

<file path=ppt/slideMasters/_rels/slideMaster1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3.xml"/><Relationship Id="rId1" Type="http://schemas.openxmlformats.org/officeDocument/2006/relationships/slideLayout" Target="../slideLayouts/slideLayout163.xml"/><Relationship Id="rId4" Type="http://schemas.openxmlformats.org/officeDocument/2006/relationships/image" Target="../media/image3.svg"/></Relationships>
</file>

<file path=ppt/slideMasters/_rels/slideMaster1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4.xml"/><Relationship Id="rId1" Type="http://schemas.openxmlformats.org/officeDocument/2006/relationships/slideLayout" Target="../slideLayouts/slideLayout164.xml"/><Relationship Id="rId4" Type="http://schemas.openxmlformats.org/officeDocument/2006/relationships/image" Target="../media/image3.svg"/></Relationships>
</file>

<file path=ppt/slideMasters/_rels/slideMaster1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5.xml"/><Relationship Id="rId1" Type="http://schemas.openxmlformats.org/officeDocument/2006/relationships/slideLayout" Target="../slideLayouts/slideLayout165.xml"/><Relationship Id="rId4" Type="http://schemas.openxmlformats.org/officeDocument/2006/relationships/image" Target="../media/image3.svg"/></Relationships>
</file>

<file path=ppt/slideMasters/_rels/slideMaster1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6.xml"/><Relationship Id="rId1" Type="http://schemas.openxmlformats.org/officeDocument/2006/relationships/slideLayout" Target="../slideLayouts/slideLayout166.xml"/><Relationship Id="rId4" Type="http://schemas.openxmlformats.org/officeDocument/2006/relationships/image" Target="../media/image3.svg"/></Relationships>
</file>

<file path=ppt/slideMasters/_rels/slideMaster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7.xml"/><Relationship Id="rId1" Type="http://schemas.openxmlformats.org/officeDocument/2006/relationships/slideLayout" Target="../slideLayouts/slideLayout167.xml"/><Relationship Id="rId4" Type="http://schemas.openxmlformats.org/officeDocument/2006/relationships/image" Target="../media/image3.svg"/></Relationships>
</file>

<file path=ppt/slideMasters/_rels/slideMaster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8.xml"/><Relationship Id="rId1" Type="http://schemas.openxmlformats.org/officeDocument/2006/relationships/slideLayout" Target="../slideLayouts/slideLayout168.xml"/><Relationship Id="rId4" Type="http://schemas.openxmlformats.org/officeDocument/2006/relationships/image" Target="../media/image3.svg"/></Relationships>
</file>

<file path=ppt/slideMasters/_rels/slideMaster1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69.xml"/><Relationship Id="rId1" Type="http://schemas.openxmlformats.org/officeDocument/2006/relationships/slideLayout" Target="../slideLayouts/slideLayout169.xml"/><Relationship Id="rId4" Type="http://schemas.openxmlformats.org/officeDocument/2006/relationships/image" Target="../media/image3.svg"/></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xml"/><Relationship Id="rId1" Type="http://schemas.openxmlformats.org/officeDocument/2006/relationships/slideLayout" Target="../slideLayouts/slideLayout17.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170.xml.rels><?xml version="1.0" encoding="UTF-8" standalone="yes"?>
<Relationships xmlns="http://schemas.openxmlformats.org/package/2006/relationships"><Relationship Id="rId2" Type="http://schemas.openxmlformats.org/officeDocument/2006/relationships/theme" Target="../theme/theme170.xml"/><Relationship Id="rId1" Type="http://schemas.openxmlformats.org/officeDocument/2006/relationships/slideLayout" Target="../slideLayouts/slideLayout170.xml"/></Relationships>
</file>

<file path=ppt/slideMasters/_rels/slideMaster171.xml.rels><?xml version="1.0" encoding="UTF-8" standalone="yes"?>
<Relationships xmlns="http://schemas.openxmlformats.org/package/2006/relationships"><Relationship Id="rId2" Type="http://schemas.openxmlformats.org/officeDocument/2006/relationships/theme" Target="../theme/theme171.xml"/><Relationship Id="rId1" Type="http://schemas.openxmlformats.org/officeDocument/2006/relationships/slideLayout" Target="../slideLayouts/slideLayout171.xml"/></Relationships>
</file>

<file path=ppt/slideMasters/_rels/slideMaster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2.xml"/><Relationship Id="rId1" Type="http://schemas.openxmlformats.org/officeDocument/2006/relationships/slideLayout" Target="../slideLayouts/slideLayout172.xml"/><Relationship Id="rId4" Type="http://schemas.openxmlformats.org/officeDocument/2006/relationships/image" Target="../media/image3.svg"/></Relationships>
</file>

<file path=ppt/slideMasters/_rels/slideMaster1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3.xml"/><Relationship Id="rId1" Type="http://schemas.openxmlformats.org/officeDocument/2006/relationships/slideLayout" Target="../slideLayouts/slideLayout173.xml"/><Relationship Id="rId4" Type="http://schemas.openxmlformats.org/officeDocument/2006/relationships/image" Target="../media/image3.svg"/></Relationships>
</file>

<file path=ppt/slideMasters/_rels/slideMaster1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4.xml"/><Relationship Id="rId1" Type="http://schemas.openxmlformats.org/officeDocument/2006/relationships/slideLayout" Target="../slideLayouts/slideLayout174.xml"/><Relationship Id="rId4" Type="http://schemas.openxmlformats.org/officeDocument/2006/relationships/image" Target="../media/image3.svg"/></Relationships>
</file>

<file path=ppt/slideMasters/_rels/slideMaster1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5.xml"/><Relationship Id="rId1" Type="http://schemas.openxmlformats.org/officeDocument/2006/relationships/slideLayout" Target="../slideLayouts/slideLayout175.xml"/><Relationship Id="rId4" Type="http://schemas.openxmlformats.org/officeDocument/2006/relationships/image" Target="../media/image3.svg"/></Relationships>
</file>

<file path=ppt/slideMasters/_rels/slideMaster1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6.xml"/><Relationship Id="rId1" Type="http://schemas.openxmlformats.org/officeDocument/2006/relationships/slideLayout" Target="../slideLayouts/slideLayout176.xml"/><Relationship Id="rId4" Type="http://schemas.openxmlformats.org/officeDocument/2006/relationships/image" Target="../media/image3.svg"/></Relationships>
</file>

<file path=ppt/slideMasters/_rels/slideMaster1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7.xml"/><Relationship Id="rId1" Type="http://schemas.openxmlformats.org/officeDocument/2006/relationships/slideLayout" Target="../slideLayouts/slideLayout177.xml"/><Relationship Id="rId4" Type="http://schemas.openxmlformats.org/officeDocument/2006/relationships/image" Target="../media/image3.svg"/></Relationships>
</file>

<file path=ppt/slideMasters/_rels/slideMaster1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78.xml"/><Relationship Id="rId1" Type="http://schemas.openxmlformats.org/officeDocument/2006/relationships/slideLayout" Target="../slideLayouts/slideLayout178.xml"/><Relationship Id="rId4" Type="http://schemas.openxmlformats.org/officeDocument/2006/relationships/image" Target="../media/image3.sv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18.xml"/><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9.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0.xml"/><Relationship Id="rId1" Type="http://schemas.openxmlformats.org/officeDocument/2006/relationships/slideLayout" Target="../slideLayouts/slideLayout20.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1.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2.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3.xml"/><Relationship Id="rId1" Type="http://schemas.openxmlformats.org/officeDocument/2006/relationships/slideLayout" Target="../slideLayouts/slideLayout23.xml"/><Relationship Id="rId5" Type="http://schemas.openxmlformats.org/officeDocument/2006/relationships/image" Target="../media/image3.svg"/><Relationship Id="rId4" Type="http://schemas.openxmlformats.org/officeDocument/2006/relationships/image" Target="../media/image2.png"/></Relationships>
</file>

<file path=ppt/slideMasters/_rels/slideMaster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4.xml"/><Relationship Id="rId1" Type="http://schemas.openxmlformats.org/officeDocument/2006/relationships/slideLayout" Target="../slideLayouts/slideLayout24.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5.xml"/><Relationship Id="rId1" Type="http://schemas.openxmlformats.org/officeDocument/2006/relationships/slideLayout" Target="../slideLayouts/slideLayout25.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9.xml"/><Relationship Id="rId1" Type="http://schemas.openxmlformats.org/officeDocument/2006/relationships/slideLayout" Target="../slideLayouts/slideLayout29.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0.xml"/><Relationship Id="rId1" Type="http://schemas.openxmlformats.org/officeDocument/2006/relationships/slideLayout" Target="../slideLayouts/slideLayout30.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1.xml"/><Relationship Id="rId1" Type="http://schemas.openxmlformats.org/officeDocument/2006/relationships/slideLayout" Target="../slideLayouts/slideLayout31.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2.xml"/><Relationship Id="rId1" Type="http://schemas.openxmlformats.org/officeDocument/2006/relationships/slideLayout" Target="../slideLayouts/slideLayout32.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3.xml"/><Relationship Id="rId1" Type="http://schemas.openxmlformats.org/officeDocument/2006/relationships/slideLayout" Target="../slideLayouts/slideLayout33.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4.xml"/><Relationship Id="rId1" Type="http://schemas.openxmlformats.org/officeDocument/2006/relationships/slideLayout" Target="../slideLayouts/slideLayout34.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35.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35.xml"/><Relationship Id="rId1" Type="http://schemas.openxmlformats.org/officeDocument/2006/relationships/slideLayout" Target="../slideLayouts/slideLayout35.xml"/><Relationship Id="rId6" Type="http://schemas.openxmlformats.org/officeDocument/2006/relationships/image" Target="../media/image7.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6.xml"/><Relationship Id="rId1" Type="http://schemas.openxmlformats.org/officeDocument/2006/relationships/slideLayout" Target="../slideLayouts/slideLayout36.xml"/><Relationship Id="rId4" Type="http://schemas.openxmlformats.org/officeDocument/2006/relationships/image" Target="../media/image3.svg"/></Relationships>
</file>

<file path=ppt/slideMasters/_rels/slideMaster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7.xml"/><Relationship Id="rId1" Type="http://schemas.openxmlformats.org/officeDocument/2006/relationships/slideLayout" Target="../slideLayouts/slideLayout37.xml"/><Relationship Id="rId4" Type="http://schemas.openxmlformats.org/officeDocument/2006/relationships/image" Target="../media/image3.svg"/></Relationships>
</file>

<file path=ppt/slideMasters/_rels/slideMaster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8.xml"/><Relationship Id="rId1" Type="http://schemas.openxmlformats.org/officeDocument/2006/relationships/slideLayout" Target="../slideLayouts/slideLayout38.xml"/><Relationship Id="rId4" Type="http://schemas.openxmlformats.org/officeDocument/2006/relationships/image" Target="../media/image3.svg"/></Relationships>
</file>

<file path=ppt/slideMasters/_rels/slideMaster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9.xml"/><Relationship Id="rId1" Type="http://schemas.openxmlformats.org/officeDocument/2006/relationships/slideLayout" Target="../slideLayouts/slideLayout39.xml"/><Relationship Id="rId4" Type="http://schemas.openxmlformats.org/officeDocument/2006/relationships/image" Target="../media/image3.sv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0.xml"/><Relationship Id="rId1" Type="http://schemas.openxmlformats.org/officeDocument/2006/relationships/slideLayout" Target="../slideLayouts/slideLayout40.xml"/><Relationship Id="rId4" Type="http://schemas.openxmlformats.org/officeDocument/2006/relationships/image" Target="../media/image3.svg"/></Relationships>
</file>

<file path=ppt/slideMasters/_rels/slideMaster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1.xml"/><Relationship Id="rId1" Type="http://schemas.openxmlformats.org/officeDocument/2006/relationships/slideLayout" Target="../slideLayouts/slideLayout41.xml"/><Relationship Id="rId4" Type="http://schemas.openxmlformats.org/officeDocument/2006/relationships/image" Target="../media/image3.svg"/></Relationships>
</file>

<file path=ppt/slideMasters/_rels/slideMaster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2.xml"/><Relationship Id="rId1" Type="http://schemas.openxmlformats.org/officeDocument/2006/relationships/slideLayout" Target="../slideLayouts/slideLayout42.xml"/><Relationship Id="rId4" Type="http://schemas.openxmlformats.org/officeDocument/2006/relationships/image" Target="../media/image3.svg"/></Relationships>
</file>

<file path=ppt/slideMasters/_rels/slideMaster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3.xml"/><Relationship Id="rId1" Type="http://schemas.openxmlformats.org/officeDocument/2006/relationships/slideLayout" Target="../slideLayouts/slideLayout43.xml"/><Relationship Id="rId4" Type="http://schemas.openxmlformats.org/officeDocument/2006/relationships/image" Target="../media/image3.svg"/></Relationships>
</file>

<file path=ppt/slideMasters/_rels/slideMaster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4.xml"/><Relationship Id="rId1" Type="http://schemas.openxmlformats.org/officeDocument/2006/relationships/slideLayout" Target="../slideLayouts/slideLayout44.xml"/><Relationship Id="rId4" Type="http://schemas.openxmlformats.org/officeDocument/2006/relationships/image" Target="../media/image3.svg"/></Relationships>
</file>

<file path=ppt/slideMasters/_rels/slideMaster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5.xml"/><Relationship Id="rId1" Type="http://schemas.openxmlformats.org/officeDocument/2006/relationships/slideLayout" Target="../slideLayouts/slideLayout45.xml"/><Relationship Id="rId4" Type="http://schemas.openxmlformats.org/officeDocument/2006/relationships/image" Target="../media/image3.svg"/></Relationships>
</file>

<file path=ppt/slideMasters/_rels/slideMaster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6.xml"/><Relationship Id="rId1" Type="http://schemas.openxmlformats.org/officeDocument/2006/relationships/slideLayout" Target="../slideLayouts/slideLayout46.xml"/><Relationship Id="rId4" Type="http://schemas.openxmlformats.org/officeDocument/2006/relationships/image" Target="../media/image3.svg"/></Relationships>
</file>

<file path=ppt/slideMasters/_rels/slideMaster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7.xml"/><Relationship Id="rId1" Type="http://schemas.openxmlformats.org/officeDocument/2006/relationships/slideLayout" Target="../slideLayouts/slideLayout47.xml"/><Relationship Id="rId4" Type="http://schemas.openxmlformats.org/officeDocument/2006/relationships/image" Target="../media/image3.svg"/></Relationships>
</file>

<file path=ppt/slideMasters/_rels/slideMaster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8.xml"/><Relationship Id="rId1" Type="http://schemas.openxmlformats.org/officeDocument/2006/relationships/slideLayout" Target="../slideLayouts/slideLayout48.xml"/><Relationship Id="rId4" Type="http://schemas.openxmlformats.org/officeDocument/2006/relationships/image" Target="../media/image3.svg"/></Relationships>
</file>

<file path=ppt/slideMasters/_rels/slideMaster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9.xml"/><Relationship Id="rId1" Type="http://schemas.openxmlformats.org/officeDocument/2006/relationships/slideLayout" Target="../slideLayouts/slideLayout49.xml"/><Relationship Id="rId4" Type="http://schemas.openxmlformats.org/officeDocument/2006/relationships/image" Target="../media/image3.sv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5.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6.png"/></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5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51.xml"/></Relationships>
</file>

<file path=ppt/slideMasters/_rels/slideMaster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2.xml"/><Relationship Id="rId1" Type="http://schemas.openxmlformats.org/officeDocument/2006/relationships/slideLayout" Target="../slideLayouts/slideLayout52.xml"/><Relationship Id="rId4" Type="http://schemas.openxmlformats.org/officeDocument/2006/relationships/image" Target="../media/image3.svg"/></Relationships>
</file>

<file path=ppt/slideMasters/_rels/slideMaster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3.xml"/><Relationship Id="rId1" Type="http://schemas.openxmlformats.org/officeDocument/2006/relationships/slideLayout" Target="../slideLayouts/slideLayout53.xml"/><Relationship Id="rId4" Type="http://schemas.openxmlformats.org/officeDocument/2006/relationships/image" Target="../media/image3.svg"/></Relationships>
</file>

<file path=ppt/slideMasters/_rels/slideMaster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4.xml"/><Relationship Id="rId1" Type="http://schemas.openxmlformats.org/officeDocument/2006/relationships/slideLayout" Target="../slideLayouts/slideLayout54.xml"/><Relationship Id="rId4" Type="http://schemas.openxmlformats.org/officeDocument/2006/relationships/image" Target="../media/image3.svg"/></Relationships>
</file>

<file path=ppt/slideMasters/_rels/slideMaster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5.xml"/><Relationship Id="rId1" Type="http://schemas.openxmlformats.org/officeDocument/2006/relationships/slideLayout" Target="../slideLayouts/slideLayout55.xml"/><Relationship Id="rId4" Type="http://schemas.openxmlformats.org/officeDocument/2006/relationships/image" Target="../media/image3.svg"/></Relationships>
</file>

<file path=ppt/slideMasters/_rels/slideMaster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6.xml"/><Relationship Id="rId1" Type="http://schemas.openxmlformats.org/officeDocument/2006/relationships/slideLayout" Target="../slideLayouts/slideLayout56.xml"/><Relationship Id="rId4" Type="http://schemas.openxmlformats.org/officeDocument/2006/relationships/image" Target="../media/image3.svg"/></Relationships>
</file>

<file path=ppt/slideMasters/_rels/slideMaster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7.xml"/><Relationship Id="rId1" Type="http://schemas.openxmlformats.org/officeDocument/2006/relationships/slideLayout" Target="../slideLayouts/slideLayout57.xml"/><Relationship Id="rId4" Type="http://schemas.openxmlformats.org/officeDocument/2006/relationships/image" Target="../media/image3.svg"/></Relationships>
</file>

<file path=ppt/slideMasters/_rels/slideMaster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8.xml"/><Relationship Id="rId1" Type="http://schemas.openxmlformats.org/officeDocument/2006/relationships/slideLayout" Target="../slideLayouts/slideLayout58.xml"/><Relationship Id="rId4" Type="http://schemas.openxmlformats.org/officeDocument/2006/relationships/image" Target="../media/image3.svg"/></Relationships>
</file>

<file path=ppt/slideMasters/_rels/slideMaster59.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59.xml"/><Relationship Id="rId1" Type="http://schemas.openxmlformats.org/officeDocument/2006/relationships/slideLayout" Target="../slideLayouts/slideLayout59.xml"/><Relationship Id="rId6" Type="http://schemas.openxmlformats.org/officeDocument/2006/relationships/image" Target="../media/image8.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0.xml"/><Relationship Id="rId1" Type="http://schemas.openxmlformats.org/officeDocument/2006/relationships/slideLayout" Target="../slideLayouts/slideLayout60.xml"/><Relationship Id="rId4" Type="http://schemas.openxmlformats.org/officeDocument/2006/relationships/image" Target="../media/image3.svg"/></Relationships>
</file>

<file path=ppt/slideMasters/_rels/slideMaster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1.xml"/><Relationship Id="rId1" Type="http://schemas.openxmlformats.org/officeDocument/2006/relationships/slideLayout" Target="../slideLayouts/slideLayout61.xml"/><Relationship Id="rId4" Type="http://schemas.openxmlformats.org/officeDocument/2006/relationships/image" Target="../media/image3.svg"/></Relationships>
</file>

<file path=ppt/slideMasters/_rels/slideMaster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2.xml"/><Relationship Id="rId1" Type="http://schemas.openxmlformats.org/officeDocument/2006/relationships/slideLayout" Target="../slideLayouts/slideLayout62.xml"/><Relationship Id="rId4" Type="http://schemas.openxmlformats.org/officeDocument/2006/relationships/image" Target="../media/image3.svg"/></Relationships>
</file>

<file path=ppt/slideMasters/_rels/slideMaster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3.xml"/><Relationship Id="rId1" Type="http://schemas.openxmlformats.org/officeDocument/2006/relationships/slideLayout" Target="../slideLayouts/slideLayout63.xml"/><Relationship Id="rId4" Type="http://schemas.openxmlformats.org/officeDocument/2006/relationships/image" Target="../media/image3.svg"/></Relationships>
</file>

<file path=ppt/slideMasters/_rels/slideMaster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4.xml"/><Relationship Id="rId1" Type="http://schemas.openxmlformats.org/officeDocument/2006/relationships/slideLayout" Target="../slideLayouts/slideLayout64.xml"/><Relationship Id="rId4" Type="http://schemas.openxmlformats.org/officeDocument/2006/relationships/image" Target="../media/image3.svg"/></Relationships>
</file>

<file path=ppt/slideMasters/_rels/slideMaster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5.xml"/><Relationship Id="rId1" Type="http://schemas.openxmlformats.org/officeDocument/2006/relationships/slideLayout" Target="../slideLayouts/slideLayout65.xml"/><Relationship Id="rId4" Type="http://schemas.openxmlformats.org/officeDocument/2006/relationships/image" Target="../media/image3.svg"/></Relationships>
</file>

<file path=ppt/slideMasters/_rels/slideMaster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6.xml"/><Relationship Id="rId1" Type="http://schemas.openxmlformats.org/officeDocument/2006/relationships/slideLayout" Target="../slideLayouts/slideLayout66.xml"/><Relationship Id="rId4" Type="http://schemas.openxmlformats.org/officeDocument/2006/relationships/image" Target="../media/image3.svg"/></Relationships>
</file>

<file path=ppt/slideMasters/_rels/slideMaster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7.xml"/><Relationship Id="rId1" Type="http://schemas.openxmlformats.org/officeDocument/2006/relationships/slideLayout" Target="../slideLayouts/slideLayout67.xml"/><Relationship Id="rId4" Type="http://schemas.openxmlformats.org/officeDocument/2006/relationships/image" Target="../media/image3.svg"/></Relationships>
</file>

<file path=ppt/slideMasters/_rels/slideMaster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8.xml"/><Relationship Id="rId1" Type="http://schemas.openxmlformats.org/officeDocument/2006/relationships/slideLayout" Target="../slideLayouts/slideLayout68.xml"/><Relationship Id="rId4" Type="http://schemas.openxmlformats.org/officeDocument/2006/relationships/image" Target="../media/image3.svg"/></Relationships>
</file>

<file path=ppt/slideMasters/_rels/slideMaster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9.xml"/><Relationship Id="rId1" Type="http://schemas.openxmlformats.org/officeDocument/2006/relationships/slideLayout" Target="../slideLayouts/slideLayout69.xml"/><Relationship Id="rId4" Type="http://schemas.openxmlformats.org/officeDocument/2006/relationships/image" Target="../media/image3.sv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svg"/></Relationships>
</file>

<file path=ppt/slideMasters/_rels/slideMaster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0.xml"/><Relationship Id="rId1" Type="http://schemas.openxmlformats.org/officeDocument/2006/relationships/slideLayout" Target="../slideLayouts/slideLayout70.xml"/><Relationship Id="rId4" Type="http://schemas.openxmlformats.org/officeDocument/2006/relationships/image" Target="../media/image3.svg"/></Relationships>
</file>

<file path=ppt/slideMasters/_rels/slideMaster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1.xml"/><Relationship Id="rId1" Type="http://schemas.openxmlformats.org/officeDocument/2006/relationships/slideLayout" Target="../slideLayouts/slideLayout71.xml"/><Relationship Id="rId4" Type="http://schemas.openxmlformats.org/officeDocument/2006/relationships/image" Target="../media/image3.svg"/></Relationships>
</file>

<file path=ppt/slideMasters/_rels/slideMaster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2.xml"/><Relationship Id="rId1" Type="http://schemas.openxmlformats.org/officeDocument/2006/relationships/slideLayout" Target="../slideLayouts/slideLayout72.xml"/><Relationship Id="rId4" Type="http://schemas.openxmlformats.org/officeDocument/2006/relationships/image" Target="../media/image3.svg"/></Relationships>
</file>

<file path=ppt/slideMasters/_rels/slideMaster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3.xml"/><Relationship Id="rId1" Type="http://schemas.openxmlformats.org/officeDocument/2006/relationships/slideLayout" Target="../slideLayouts/slideLayout73.xml"/><Relationship Id="rId4" Type="http://schemas.openxmlformats.org/officeDocument/2006/relationships/image" Target="../media/image3.svg"/></Relationships>
</file>

<file path=ppt/slideMasters/_rels/slideMaster74.xml.rels><?xml version="1.0" encoding="UTF-8" standalone="yes"?>
<Relationships xmlns="http://schemas.openxmlformats.org/package/2006/relationships"><Relationship Id="rId2" Type="http://schemas.openxmlformats.org/officeDocument/2006/relationships/theme" Target="../theme/theme74.xml"/><Relationship Id="rId1" Type="http://schemas.openxmlformats.org/officeDocument/2006/relationships/slideLayout" Target="../slideLayouts/slideLayout74.xml"/></Relationships>
</file>

<file path=ppt/slideMasters/_rels/slideMaster75.xml.rels><?xml version="1.0" encoding="UTF-8" standalone="yes"?>
<Relationships xmlns="http://schemas.openxmlformats.org/package/2006/relationships"><Relationship Id="rId2" Type="http://schemas.openxmlformats.org/officeDocument/2006/relationships/theme" Target="../theme/theme75.xml"/><Relationship Id="rId1" Type="http://schemas.openxmlformats.org/officeDocument/2006/relationships/slideLayout" Target="../slideLayouts/slideLayout75.xml"/></Relationships>
</file>

<file path=ppt/slideMasters/_rels/slideMaster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6.xml"/><Relationship Id="rId1" Type="http://schemas.openxmlformats.org/officeDocument/2006/relationships/slideLayout" Target="../slideLayouts/slideLayout76.xml"/><Relationship Id="rId4" Type="http://schemas.openxmlformats.org/officeDocument/2006/relationships/image" Target="../media/image3.svg"/></Relationships>
</file>

<file path=ppt/slideMasters/_rels/slideMaster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7.xml"/><Relationship Id="rId1" Type="http://schemas.openxmlformats.org/officeDocument/2006/relationships/slideLayout" Target="../slideLayouts/slideLayout77.xml"/><Relationship Id="rId4" Type="http://schemas.openxmlformats.org/officeDocument/2006/relationships/image" Target="../media/image3.svg"/></Relationships>
</file>

<file path=ppt/slideMasters/_rels/slideMaster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8.xml"/><Relationship Id="rId1" Type="http://schemas.openxmlformats.org/officeDocument/2006/relationships/slideLayout" Target="../slideLayouts/slideLayout78.xml"/><Relationship Id="rId4" Type="http://schemas.openxmlformats.org/officeDocument/2006/relationships/image" Target="../media/image3.svg"/></Relationships>
</file>

<file path=ppt/slideMasters/_rels/slideMaster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9.xml"/><Relationship Id="rId1" Type="http://schemas.openxmlformats.org/officeDocument/2006/relationships/slideLayout" Target="../slideLayouts/slideLayout79.xml"/><Relationship Id="rId4" Type="http://schemas.openxmlformats.org/officeDocument/2006/relationships/image" Target="../media/image3.sv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8.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0.xml"/><Relationship Id="rId1" Type="http://schemas.openxmlformats.org/officeDocument/2006/relationships/slideLayout" Target="../slideLayouts/slideLayout80.xml"/><Relationship Id="rId4" Type="http://schemas.openxmlformats.org/officeDocument/2006/relationships/image" Target="../media/image3.svg"/></Relationships>
</file>

<file path=ppt/slideMasters/_rels/slideMaster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1.xml"/><Relationship Id="rId1" Type="http://schemas.openxmlformats.org/officeDocument/2006/relationships/slideLayout" Target="../slideLayouts/slideLayout81.xml"/><Relationship Id="rId4" Type="http://schemas.openxmlformats.org/officeDocument/2006/relationships/image" Target="../media/image3.svg"/></Relationships>
</file>

<file path=ppt/slideMasters/_rels/slideMaster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2.xml"/><Relationship Id="rId1" Type="http://schemas.openxmlformats.org/officeDocument/2006/relationships/slideLayout" Target="../slideLayouts/slideLayout82.xml"/><Relationship Id="rId4" Type="http://schemas.openxmlformats.org/officeDocument/2006/relationships/image" Target="../media/image3.svg"/></Relationships>
</file>

<file path=ppt/slideMasters/_rels/slideMaster83.xml.rels><?xml version="1.0" encoding="UTF-8" standalone="yes"?>
<Relationships xmlns="http://schemas.openxmlformats.org/package/2006/relationships"><Relationship Id="rId3" Type="http://schemas.openxmlformats.org/officeDocument/2006/relationships/hyperlink" Target="http://www.im-netz-alles-umsonst.de/" TargetMode="External"/><Relationship Id="rId2" Type="http://schemas.openxmlformats.org/officeDocument/2006/relationships/theme" Target="../theme/theme83.xml"/><Relationship Id="rId1" Type="http://schemas.openxmlformats.org/officeDocument/2006/relationships/slideLayout" Target="../slideLayouts/slideLayout83.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4.xml"/><Relationship Id="rId1" Type="http://schemas.openxmlformats.org/officeDocument/2006/relationships/slideLayout" Target="../slideLayouts/slideLayout84.xml"/><Relationship Id="rId4" Type="http://schemas.openxmlformats.org/officeDocument/2006/relationships/image" Target="../media/image3.svg"/></Relationships>
</file>

<file path=ppt/slideMasters/_rels/slideMaster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5.xml"/><Relationship Id="rId1" Type="http://schemas.openxmlformats.org/officeDocument/2006/relationships/slideLayout" Target="../slideLayouts/slideLayout85.xml"/><Relationship Id="rId4" Type="http://schemas.openxmlformats.org/officeDocument/2006/relationships/image" Target="../media/image3.svg"/></Relationships>
</file>

<file path=ppt/slideMasters/_rels/slideMaster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6.xml"/><Relationship Id="rId1" Type="http://schemas.openxmlformats.org/officeDocument/2006/relationships/slideLayout" Target="../slideLayouts/slideLayout86.xml"/><Relationship Id="rId4" Type="http://schemas.openxmlformats.org/officeDocument/2006/relationships/image" Target="../media/image3.svg"/></Relationships>
</file>

<file path=ppt/slideMasters/_rels/slideMaster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7.xml"/><Relationship Id="rId1" Type="http://schemas.openxmlformats.org/officeDocument/2006/relationships/slideLayout" Target="../slideLayouts/slideLayout87.xml"/><Relationship Id="rId4" Type="http://schemas.openxmlformats.org/officeDocument/2006/relationships/image" Target="../media/image3.svg"/></Relationships>
</file>

<file path=ppt/slideMasters/_rels/slideMaster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8.xml"/><Relationship Id="rId1" Type="http://schemas.openxmlformats.org/officeDocument/2006/relationships/slideLayout" Target="../slideLayouts/slideLayout88.xml"/><Relationship Id="rId4" Type="http://schemas.openxmlformats.org/officeDocument/2006/relationships/image" Target="../media/image3.svg"/></Relationships>
</file>

<file path=ppt/slideMasters/_rels/slideMaster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89.xml"/><Relationship Id="rId1" Type="http://schemas.openxmlformats.org/officeDocument/2006/relationships/slideLayout" Target="../slideLayouts/slideLayout89.xml"/><Relationship Id="rId4" Type="http://schemas.openxmlformats.org/officeDocument/2006/relationships/image" Target="../media/image3.sv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3.svg"/></Relationships>
</file>

<file path=ppt/slideMasters/_rels/slideMaster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0.xml"/><Relationship Id="rId1" Type="http://schemas.openxmlformats.org/officeDocument/2006/relationships/slideLayout" Target="../slideLayouts/slideLayout90.xml"/><Relationship Id="rId4" Type="http://schemas.openxmlformats.org/officeDocument/2006/relationships/image" Target="../media/image3.svg"/></Relationships>
</file>

<file path=ppt/slideMasters/_rels/slideMaster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1.xml"/><Relationship Id="rId1" Type="http://schemas.openxmlformats.org/officeDocument/2006/relationships/slideLayout" Target="../slideLayouts/slideLayout91.xml"/><Relationship Id="rId4" Type="http://schemas.openxmlformats.org/officeDocument/2006/relationships/image" Target="../media/image3.svg"/></Relationships>
</file>

<file path=ppt/slideMasters/_rels/slideMaster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2.xml"/><Relationship Id="rId1" Type="http://schemas.openxmlformats.org/officeDocument/2006/relationships/slideLayout" Target="../slideLayouts/slideLayout92.xml"/><Relationship Id="rId4" Type="http://schemas.openxmlformats.org/officeDocument/2006/relationships/image" Target="../media/image3.svg"/></Relationships>
</file>

<file path=ppt/slideMasters/_rels/slideMaster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3.xml"/><Relationship Id="rId1" Type="http://schemas.openxmlformats.org/officeDocument/2006/relationships/slideLayout" Target="../slideLayouts/slideLayout93.xml"/><Relationship Id="rId4" Type="http://schemas.openxmlformats.org/officeDocument/2006/relationships/image" Target="../media/image3.svg"/></Relationships>
</file>

<file path=ppt/slideMasters/_rels/slideMaster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4.xml"/><Relationship Id="rId1" Type="http://schemas.openxmlformats.org/officeDocument/2006/relationships/slideLayout" Target="../slideLayouts/slideLayout94.xml"/><Relationship Id="rId4" Type="http://schemas.openxmlformats.org/officeDocument/2006/relationships/image" Target="../media/image3.svg"/></Relationships>
</file>

<file path=ppt/slideMasters/_rels/slideMaster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5.xml"/><Relationship Id="rId1" Type="http://schemas.openxmlformats.org/officeDocument/2006/relationships/slideLayout" Target="../slideLayouts/slideLayout95.xml"/><Relationship Id="rId4" Type="http://schemas.openxmlformats.org/officeDocument/2006/relationships/image" Target="../media/image3.svg"/></Relationships>
</file>

<file path=ppt/slideMasters/_rels/slideMaster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6.xml"/><Relationship Id="rId1" Type="http://schemas.openxmlformats.org/officeDocument/2006/relationships/slideLayout" Target="../slideLayouts/slideLayout96.xml"/><Relationship Id="rId4" Type="http://schemas.openxmlformats.org/officeDocument/2006/relationships/image" Target="../media/image3.svg"/></Relationships>
</file>

<file path=ppt/slideMasters/_rels/slideMaster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7.xml"/><Relationship Id="rId1" Type="http://schemas.openxmlformats.org/officeDocument/2006/relationships/slideLayout" Target="../slideLayouts/slideLayout97.xml"/><Relationship Id="rId4" Type="http://schemas.openxmlformats.org/officeDocument/2006/relationships/image" Target="../media/image3.svg"/></Relationships>
</file>

<file path=ppt/slideMasters/_rels/slideMaster98.xml.rels><?xml version="1.0" encoding="UTF-8" standalone="yes"?>
<Relationships xmlns="http://schemas.openxmlformats.org/package/2006/relationships"><Relationship Id="rId2" Type="http://schemas.openxmlformats.org/officeDocument/2006/relationships/theme" Target="../theme/theme98.xml"/><Relationship Id="rId1" Type="http://schemas.openxmlformats.org/officeDocument/2006/relationships/slideLayout" Target="../slideLayouts/slideLayout98.xml"/></Relationships>
</file>

<file path=ppt/slideMasters/_rels/slideMaster99.xml.rels><?xml version="1.0" encoding="UTF-8" standalone="yes"?>
<Relationships xmlns="http://schemas.openxmlformats.org/package/2006/relationships"><Relationship Id="rId2" Type="http://schemas.openxmlformats.org/officeDocument/2006/relationships/theme" Target="../theme/theme99.xml"/><Relationship Id="rId1"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 name="PlaceHolder 1"/>
          <p:cNvSpPr>
            <a:spLocks noGrp="1"/>
          </p:cNvSpPr>
          <p:nvPr>
            <p:ph type="dt" idx="1"/>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 name="PlaceHolder 2"/>
          <p:cNvSpPr>
            <a:spLocks noGrp="1"/>
          </p:cNvSpPr>
          <p:nvPr>
            <p:ph type="ftr" idx="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 name="PlaceHolder 3"/>
          <p:cNvSpPr>
            <a:spLocks noGrp="1"/>
          </p:cNvSpPr>
          <p:nvPr>
            <p:ph type="sldNum" idx="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CDD346A-D844-4B2D-ADA5-2F0166A93E53}"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 name="Rechteck 7"/>
          <p:cNvSpPr/>
          <p:nvPr/>
        </p:nvSpPr>
        <p:spPr>
          <a:xfrm>
            <a:off x="14760" y="-360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5"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6"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rgbClr val="1B5A38"/>
                </a:solidFill>
                <a:uFillTx/>
                <a:latin typeface="Arial"/>
                <a:hlinkClick r:id="rId3"/>
              </a:rPr>
              <a:t>www.im-netz-alles-umsonst.de</a:t>
            </a:r>
            <a:r>
              <a:rPr lang="de-DE" sz="1800" b="0" strike="noStrike" spc="-1">
                <a:solidFill>
                  <a:srgbClr val="1B5A38"/>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rgbClr val="1B5A38"/>
                </a:solidFill>
                <a:latin typeface="Calibri"/>
              </a:rPr>
              <a:t> </a:t>
            </a:r>
            <a:endParaRPr lang="de-DE" sz="1800" b="0" strike="noStrike" spc="-1">
              <a:solidFill>
                <a:srgbClr val="000000"/>
              </a:solidFill>
              <a:latin typeface="Calibri"/>
            </a:endParaRPr>
          </a:p>
        </p:txBody>
      </p:sp>
      <p:sp>
        <p:nvSpPr>
          <p:cNvPr id="7"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1B5A38"/>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grpSp>
        <p:nvGrpSpPr>
          <p:cNvPr id="9" name="Gruppieren 10"/>
          <p:cNvGrpSpPr/>
          <p:nvPr/>
        </p:nvGrpSpPr>
        <p:grpSpPr>
          <a:xfrm>
            <a:off x="6317640" y="0"/>
            <a:ext cx="2826000" cy="6860160"/>
            <a:chOff x="6317640" y="0"/>
            <a:chExt cx="2826000" cy="6860160"/>
          </a:xfrm>
        </p:grpSpPr>
        <p:sp>
          <p:nvSpPr>
            <p:cNvPr id="10"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 name="Rechteck 13"/>
            <p:cNvSpPr/>
            <p:nvPr/>
          </p:nvSpPr>
          <p:spPr>
            <a:xfrm>
              <a:off x="6525720" y="0"/>
              <a:ext cx="2617920" cy="6852960"/>
            </a:xfrm>
            <a:prstGeom prst="rect">
              <a:avLst/>
            </a:prstGeom>
            <a:blipFill rotWithShape="0">
              <a:blip r:embed="rId4"/>
              <a:srcRect/>
              <a:stretch/>
            </a:blip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grpSp>
      <p:pic>
        <p:nvPicPr>
          <p:cNvPr id="12" name="Grafik 1"/>
          <p:cNvPicPr/>
          <p:nvPr/>
        </p:nvPicPr>
        <p:blipFill>
          <a:blip r:embed="rId5">
            <a:extLst>
              <a:ext uri="{96DAC541-7B7A-43D3-8B79-37D633B846F1}">
                <asvg:svgBlip xmlns:asvg="http://schemas.microsoft.com/office/drawing/2016/SVG/main" r:embed="rId6"/>
              </a:ext>
            </a:extLst>
          </a:blip>
          <a:stretch/>
        </p:blipFill>
        <p:spPr>
          <a:xfrm>
            <a:off x="726480" y="1032120"/>
            <a:ext cx="4604760" cy="2609640"/>
          </a:xfrm>
          <a:prstGeom prst="rect">
            <a:avLst/>
          </a:prstGeom>
          <a:ln w="0">
            <a:noFill/>
          </a:ln>
        </p:spPr>
      </p:pic>
      <p:pic>
        <p:nvPicPr>
          <p:cNvPr id="13" name="Grafik 15"/>
          <p:cNvPicPr/>
          <p:nvPr/>
        </p:nvPicPr>
        <p:blipFill>
          <a:blip r:embed="rId7"/>
          <a:stretch/>
        </p:blipFill>
        <p:spPr>
          <a:xfrm rot="660000">
            <a:off x="4614120" y="5884560"/>
            <a:ext cx="1004040" cy="3844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4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4"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85"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6"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7"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8"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9" name="PlaceHolder 6"/>
          <p:cNvSpPr>
            <a:spLocks noGrp="1"/>
          </p:cNvSpPr>
          <p:nvPr>
            <p:ph type="dt" idx="2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90" name="PlaceHolder 7"/>
          <p:cNvSpPr>
            <a:spLocks noGrp="1"/>
          </p:cNvSpPr>
          <p:nvPr>
            <p:ph type="ftr" idx="2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91" name="PlaceHolder 8"/>
          <p:cNvSpPr>
            <a:spLocks noGrp="1"/>
          </p:cNvSpPr>
          <p:nvPr>
            <p:ph type="sldNum" idx="3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462E7F7-D3D8-466B-8BA7-CDE78C80D38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9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3"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9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51" name="PlaceHolder 1"/>
          <p:cNvSpPr>
            <a:spLocks noGrp="1"/>
          </p:cNvSpPr>
          <p:nvPr>
            <p:ph type="dt" idx="298"/>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52" name="PlaceHolder 2"/>
          <p:cNvSpPr>
            <a:spLocks noGrp="1"/>
          </p:cNvSpPr>
          <p:nvPr>
            <p:ph type="ftr" idx="29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53"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954" name="PlaceHolder 3"/>
          <p:cNvSpPr>
            <a:spLocks noGrp="1"/>
          </p:cNvSpPr>
          <p:nvPr>
            <p:ph type="sldNum" idx="30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CD57E1A0-407C-48FE-BE34-C6A1A9B0868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55"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56"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57"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a:effectLst>
            <a:outerShdw blurRad="50760" dist="38160" dir="5400000" algn="t" rotWithShape="0">
              <a:srgbClr val="000000">
                <a:alpha val="40000"/>
              </a:srgbClr>
            </a:outerShdw>
          </a:effectLst>
        </p:spPr>
      </p:pic>
      <p:sp>
        <p:nvSpPr>
          <p:cNvPr id="958"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959"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960"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961"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sp>
        <p:nvSpPr>
          <p:cNvPr id="962"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45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63" name="Rechteck 7"/>
          <p:cNvSpPr/>
          <p:nvPr/>
        </p:nvSpPr>
        <p:spPr>
          <a:xfrm>
            <a:off x="6525720" y="0"/>
            <a:ext cx="2617920" cy="6852960"/>
          </a:xfrm>
          <a:prstGeom prst="rect">
            <a:avLst/>
          </a:prstGeom>
          <a:gradFill rotWithShape="0">
            <a:gsLst>
              <a:gs pos="50000">
                <a:srgbClr val="B5B3EE"/>
              </a:gs>
              <a:gs pos="80000">
                <a:srgbClr val="FF9C9B"/>
              </a:gs>
              <a:gs pos="100000">
                <a:srgbClr val="FFFFBD"/>
              </a:gs>
            </a:gsLst>
            <a:path path="circle">
              <a:fillToRect l="50000" r="50000" b="10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964" name="Rechteck 9"/>
          <p:cNvSpPr/>
          <p:nvPr/>
        </p:nvSpPr>
        <p:spPr>
          <a:xfrm rot="5400000">
            <a:off x="3411000" y="2308680"/>
            <a:ext cx="45360" cy="4233240"/>
          </a:xfrm>
          <a:prstGeom prst="rect">
            <a:avLst/>
          </a:prstGeom>
          <a:gradFill rotWithShape="0">
            <a:gsLst>
              <a:gs pos="39000">
                <a:srgbClr val="FFFFBD"/>
              </a:gs>
              <a:gs pos="64000">
                <a:srgbClr val="FF9C9B"/>
              </a:gs>
              <a:gs pos="100000">
                <a:srgbClr val="B5B3EE"/>
              </a:gs>
            </a:gsLst>
            <a:path path="circle">
              <a:fillToRect l="50000" r="50000" b="10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Tree>
  </p:cSld>
  <p:clrMap bg1="lt1" tx1="dk1" bg2="lt2" tx2="dk2" accent1="accent1" accent2="accent2" accent3="accent3" accent4="accent4" accent5="accent5" accent6="accent6" hlink="hlink" folHlink="folHlink"/>
  <p:sldLayoutIdLst>
    <p:sldLayoutId id="214748384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65" name="PlaceHolder 1"/>
          <p:cNvSpPr>
            <a:spLocks noGrp="1"/>
          </p:cNvSpPr>
          <p:nvPr>
            <p:ph type="dt" idx="30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66" name="PlaceHolder 2"/>
          <p:cNvSpPr>
            <a:spLocks noGrp="1"/>
          </p:cNvSpPr>
          <p:nvPr>
            <p:ph type="ftr" idx="30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67" name="PlaceHolder 3"/>
          <p:cNvSpPr>
            <a:spLocks noGrp="1"/>
          </p:cNvSpPr>
          <p:nvPr>
            <p:ph type="sldNum" idx="30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80CE404-6079-49C4-B50C-7067D0667DA6}"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6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6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0">
                <a:srgbClr val="DADADA"/>
              </a:gs>
              <a:gs pos="50000">
                <a:srgbClr val="E7E7E7"/>
              </a:gs>
              <a:gs pos="100000">
                <a:srgbClr val="F2F2F2"/>
              </a:gs>
            </a:gsLst>
            <a:lin ang="2700000"/>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70"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71"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72"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973" name="Rechteck 11"/>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974" name="Rechteck 13"/>
          <p:cNvSpPr/>
          <p:nvPr/>
        </p:nvSpPr>
        <p:spPr>
          <a:xfrm rot="5400000">
            <a:off x="5625720" y="1801800"/>
            <a:ext cx="45360" cy="4233240"/>
          </a:xfrm>
          <a:prstGeom prst="rect">
            <a:avLst/>
          </a:prstGeom>
          <a:gradFill rotWithShape="0">
            <a:gsLst>
              <a:gs pos="39000">
                <a:srgbClr val="FFFFBD"/>
              </a:gs>
              <a:gs pos="64000">
                <a:srgbClr val="FF9C9B"/>
              </a:gs>
              <a:gs pos="100000">
                <a:srgbClr val="B5B3EE"/>
              </a:gs>
            </a:gsLst>
            <a:path path="circle">
              <a:fillToRect l="50000" r="50000" b="10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975"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7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77"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78" name="PlaceHolder 3"/>
          <p:cNvSpPr>
            <a:spLocks noGrp="1"/>
          </p:cNvSpPr>
          <p:nvPr>
            <p:ph type="dt" idx="30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79" name="PlaceHolder 4"/>
          <p:cNvSpPr>
            <a:spLocks noGrp="1"/>
          </p:cNvSpPr>
          <p:nvPr>
            <p:ph type="ftr" idx="30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80" name="PlaceHolder 5"/>
          <p:cNvSpPr>
            <a:spLocks noGrp="1"/>
          </p:cNvSpPr>
          <p:nvPr>
            <p:ph type="sldNum" idx="30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4C16806-FE49-4B35-9A48-5274A7698CE0}"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8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8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983"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84"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5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8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88"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89" name="PlaceHolder 3"/>
          <p:cNvSpPr>
            <a:spLocks noGrp="1"/>
          </p:cNvSpPr>
          <p:nvPr>
            <p:ph type="dt" idx="30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990" name="PlaceHolder 4"/>
          <p:cNvSpPr>
            <a:spLocks noGrp="1"/>
          </p:cNvSpPr>
          <p:nvPr>
            <p:ph type="ftr" idx="30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991" name="PlaceHolder 5"/>
          <p:cNvSpPr>
            <a:spLocks noGrp="1"/>
          </p:cNvSpPr>
          <p:nvPr>
            <p:ph type="sldNum" idx="30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FAA728B-E4E9-4ACF-B72B-12A14C818D7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99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9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94"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95"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5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99"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00"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01" name="PlaceHolder 4"/>
          <p:cNvSpPr>
            <a:spLocks noGrp="1"/>
          </p:cNvSpPr>
          <p:nvPr>
            <p:ph type="dt" idx="31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02" name="PlaceHolder 5"/>
          <p:cNvSpPr>
            <a:spLocks noGrp="1"/>
          </p:cNvSpPr>
          <p:nvPr>
            <p:ph type="ftr" idx="31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03" name="PlaceHolder 6"/>
          <p:cNvSpPr>
            <a:spLocks noGrp="1"/>
          </p:cNvSpPr>
          <p:nvPr>
            <p:ph type="sldNum" idx="31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A4ECD2D-0306-419D-97AF-EEA2F1BE475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0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05"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006"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07"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5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1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012"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13"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14" name="PlaceHolder 4"/>
          <p:cNvSpPr>
            <a:spLocks noGrp="1"/>
          </p:cNvSpPr>
          <p:nvPr>
            <p:ph type="dt" idx="31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015" name="PlaceHolder 5"/>
          <p:cNvSpPr>
            <a:spLocks noGrp="1"/>
          </p:cNvSpPr>
          <p:nvPr>
            <p:ph type="ftr" idx="31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016" name="PlaceHolder 6"/>
          <p:cNvSpPr>
            <a:spLocks noGrp="1"/>
          </p:cNvSpPr>
          <p:nvPr>
            <p:ph type="sldNum" idx="31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E75E60C-345D-4CF1-B08C-5E14C759077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01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1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19"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20"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5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025" name="PlaceHolder 2"/>
          <p:cNvSpPr>
            <a:spLocks noGrp="1"/>
          </p:cNvSpPr>
          <p:nvPr>
            <p:ph type="dt" idx="31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26" name="PlaceHolder 3"/>
          <p:cNvSpPr>
            <a:spLocks noGrp="1"/>
          </p:cNvSpPr>
          <p:nvPr>
            <p:ph type="ftr" idx="31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27" name="PlaceHolder 4"/>
          <p:cNvSpPr>
            <a:spLocks noGrp="1"/>
          </p:cNvSpPr>
          <p:nvPr>
            <p:ph type="sldNum" idx="31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E8C6878-9ADF-4C37-976B-41462F570393}"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2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29"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030"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31"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5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3" name="PlaceHolder 1"/>
          <p:cNvSpPr>
            <a:spLocks noGrp="1"/>
          </p:cNvSpPr>
          <p:nvPr>
            <p:ph type="dt" idx="319"/>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34" name="PlaceHolder 2"/>
          <p:cNvSpPr>
            <a:spLocks noGrp="1"/>
          </p:cNvSpPr>
          <p:nvPr>
            <p:ph type="ftr" idx="32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35" name="PlaceHolder 3"/>
          <p:cNvSpPr>
            <a:spLocks noGrp="1"/>
          </p:cNvSpPr>
          <p:nvPr>
            <p:ph type="sldNum" idx="32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A30AB8A-6C10-4B2D-BF4E-CF2391AF256B}"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36"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037"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1038"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39"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40"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41" name="Rechteck 18"/>
          <p:cNvSpPr/>
          <p:nvPr/>
        </p:nvSpPr>
        <p:spPr>
          <a:xfrm>
            <a:off x="6525720" y="0"/>
            <a:ext cx="2617920" cy="6852960"/>
          </a:xfrm>
          <a:prstGeom prst="rect">
            <a:avLst/>
          </a:prstGeom>
          <a:solidFill>
            <a:srgbClr val="FFFF8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042"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1043"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chemeClr val="dk2"/>
                </a:solidFill>
                <a:uFillTx/>
                <a:latin typeface="Arial"/>
                <a:hlinkClick r:id="rId3"/>
              </a:rPr>
              <a:t>www.im-netz-alles-umsonst.de</a:t>
            </a:r>
            <a:r>
              <a:rPr lang="de-DE" sz="1800" b="0" strike="noStrike" spc="-1">
                <a:solidFill>
                  <a:schemeClr val="dk2"/>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chemeClr val="dk1"/>
                </a:solidFill>
                <a:latin typeface="Calibri"/>
              </a:rPr>
              <a:t> </a:t>
            </a:r>
            <a:endParaRPr lang="de-DE" sz="1800" b="0" strike="noStrike" spc="-1">
              <a:solidFill>
                <a:srgbClr val="000000"/>
              </a:solidFill>
              <a:latin typeface="Calibri"/>
            </a:endParaRPr>
          </a:p>
        </p:txBody>
      </p:sp>
      <p:pic>
        <p:nvPicPr>
          <p:cNvPr id="1044" name="Grafik 1"/>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1045" name="Grafik 8"/>
          <p:cNvPicPr/>
          <p:nvPr/>
        </p:nvPicPr>
        <p:blipFill>
          <a:blip r:embed="rId6"/>
          <a:stretch/>
        </p:blipFill>
        <p:spPr>
          <a:xfrm rot="660000">
            <a:off x="4596120" y="5878440"/>
            <a:ext cx="1005120" cy="3848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6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4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047" name="PlaceHolder 2"/>
          <p:cNvSpPr>
            <a:spLocks noGrp="1"/>
          </p:cNvSpPr>
          <p:nvPr>
            <p:ph type="dt" idx="32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048" name="PlaceHolder 3"/>
          <p:cNvSpPr>
            <a:spLocks noGrp="1"/>
          </p:cNvSpPr>
          <p:nvPr>
            <p:ph type="ftr" idx="32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049" name="PlaceHolder 4"/>
          <p:cNvSpPr>
            <a:spLocks noGrp="1"/>
          </p:cNvSpPr>
          <p:nvPr>
            <p:ph type="sldNum" idx="32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C8DA0DF8-F5A9-45DE-B9A1-CBCEC9BA9A24}"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05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5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5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53"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6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5" name="PlaceHolder 1"/>
          <p:cNvSpPr>
            <a:spLocks noGrp="1"/>
          </p:cNvSpPr>
          <p:nvPr>
            <p:ph type="dt" idx="32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56" name="PlaceHolder 2"/>
          <p:cNvSpPr>
            <a:spLocks noGrp="1"/>
          </p:cNvSpPr>
          <p:nvPr>
            <p:ph type="ftr" idx="32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57" name="PlaceHolder 3"/>
          <p:cNvSpPr>
            <a:spLocks noGrp="1"/>
          </p:cNvSpPr>
          <p:nvPr>
            <p:ph type="sldNum" idx="32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B595B6D8-0CF2-4AD6-B390-D0D9EF78E060}"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5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5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60"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06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6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96"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7"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98"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9"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00"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1" name="PlaceHolder 6"/>
          <p:cNvSpPr>
            <a:spLocks noGrp="1"/>
          </p:cNvSpPr>
          <p:nvPr>
            <p:ph type="dt" idx="3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02" name="PlaceHolder 7"/>
          <p:cNvSpPr>
            <a:spLocks noGrp="1"/>
          </p:cNvSpPr>
          <p:nvPr>
            <p:ph type="ftr" idx="3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03" name="PlaceHolder 8"/>
          <p:cNvSpPr>
            <a:spLocks noGrp="1"/>
          </p:cNvSpPr>
          <p:nvPr>
            <p:ph type="sldNum" idx="3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4ACDC95-027B-4879-887C-5D851B95B4E6}"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0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5" name="Grafik 13"/>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10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62" name="PlaceHolder 1"/>
          <p:cNvSpPr>
            <a:spLocks noGrp="1"/>
          </p:cNvSpPr>
          <p:nvPr>
            <p:ph type="dt" idx="32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063" name="PlaceHolder 2"/>
          <p:cNvSpPr>
            <a:spLocks noGrp="1"/>
          </p:cNvSpPr>
          <p:nvPr>
            <p:ph type="ftr" idx="32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064" name="PlaceHolder 3"/>
          <p:cNvSpPr>
            <a:spLocks noGrp="1"/>
          </p:cNvSpPr>
          <p:nvPr>
            <p:ph type="sldNum" idx="33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2F677DC-C0BB-4615-AC72-2112F4D9863C}"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06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6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6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68"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6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9"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070"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071"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72"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073"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74" name="PlaceHolder 6"/>
          <p:cNvSpPr>
            <a:spLocks noGrp="1"/>
          </p:cNvSpPr>
          <p:nvPr>
            <p:ph type="dt" idx="33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75" name="PlaceHolder 7"/>
          <p:cNvSpPr>
            <a:spLocks noGrp="1"/>
          </p:cNvSpPr>
          <p:nvPr>
            <p:ph type="ftr" idx="33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76" name="PlaceHolder 8"/>
          <p:cNvSpPr>
            <a:spLocks noGrp="1"/>
          </p:cNvSpPr>
          <p:nvPr>
            <p:ph type="sldNum" idx="33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0B2283D-A085-481F-99F9-2CB711C7831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7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7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79"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08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6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81"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082"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083"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84"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085"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086" name="PlaceHolder 6"/>
          <p:cNvSpPr>
            <a:spLocks noGrp="1"/>
          </p:cNvSpPr>
          <p:nvPr>
            <p:ph type="dt" idx="33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087" name="PlaceHolder 7"/>
          <p:cNvSpPr>
            <a:spLocks noGrp="1"/>
          </p:cNvSpPr>
          <p:nvPr>
            <p:ph type="ftr" idx="33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088" name="PlaceHolder 8"/>
          <p:cNvSpPr>
            <a:spLocks noGrp="1"/>
          </p:cNvSpPr>
          <p:nvPr>
            <p:ph type="sldNum" idx="33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5DB818B-DE87-4F56-B0DA-95E313E6C3A5}"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08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9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09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092"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7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3"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094"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095"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096" name="PlaceHolder 4"/>
          <p:cNvSpPr>
            <a:spLocks noGrp="1"/>
          </p:cNvSpPr>
          <p:nvPr>
            <p:ph type="dt" idx="33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97" name="PlaceHolder 5"/>
          <p:cNvSpPr>
            <a:spLocks noGrp="1"/>
          </p:cNvSpPr>
          <p:nvPr>
            <p:ph type="ftr" idx="33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098" name="PlaceHolder 6"/>
          <p:cNvSpPr>
            <a:spLocks noGrp="1"/>
          </p:cNvSpPr>
          <p:nvPr>
            <p:ph type="sldNum" idx="33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C54BBA3-AF3A-4B64-9101-62988FEE624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09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0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0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0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10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7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04"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105"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106"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107" name="PlaceHolder 4"/>
          <p:cNvSpPr>
            <a:spLocks noGrp="1"/>
          </p:cNvSpPr>
          <p:nvPr>
            <p:ph type="dt" idx="34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108" name="PlaceHolder 5"/>
          <p:cNvSpPr>
            <a:spLocks noGrp="1"/>
          </p:cNvSpPr>
          <p:nvPr>
            <p:ph type="ftr" idx="34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109" name="PlaceHolder 6"/>
          <p:cNvSpPr>
            <a:spLocks noGrp="1"/>
          </p:cNvSpPr>
          <p:nvPr>
            <p:ph type="sldNum" idx="34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1C72F87-7596-4782-9194-FA279324301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11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1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1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13"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7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4"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115"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116"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117" name="PlaceHolder 4"/>
          <p:cNvSpPr>
            <a:spLocks noGrp="1"/>
          </p:cNvSpPr>
          <p:nvPr>
            <p:ph type="dt" idx="34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18" name="PlaceHolder 5"/>
          <p:cNvSpPr>
            <a:spLocks noGrp="1"/>
          </p:cNvSpPr>
          <p:nvPr>
            <p:ph type="ftr" idx="34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19" name="PlaceHolder 6"/>
          <p:cNvSpPr>
            <a:spLocks noGrp="1"/>
          </p:cNvSpPr>
          <p:nvPr>
            <p:ph type="sldNum" idx="34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BED1EB8-CD93-4A49-AC02-40AD4F1A045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2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2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2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12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24"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125"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126"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127" name="PlaceHolder 4"/>
          <p:cNvSpPr>
            <a:spLocks noGrp="1"/>
          </p:cNvSpPr>
          <p:nvPr>
            <p:ph type="dt" idx="34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128" name="PlaceHolder 5"/>
          <p:cNvSpPr>
            <a:spLocks noGrp="1"/>
          </p:cNvSpPr>
          <p:nvPr>
            <p:ph type="ftr" idx="34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129" name="PlaceHolder 6"/>
          <p:cNvSpPr>
            <a:spLocks noGrp="1"/>
          </p:cNvSpPr>
          <p:nvPr>
            <p:ph type="sldNum" idx="34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501C694-6D69-4DA2-89A6-A0AE9E7E588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13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3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3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33"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35"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136" name="PlaceHolder 3"/>
          <p:cNvSpPr>
            <a:spLocks noGrp="1"/>
          </p:cNvSpPr>
          <p:nvPr>
            <p:ph type="dt" idx="34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37" name="PlaceHolder 4"/>
          <p:cNvSpPr>
            <a:spLocks noGrp="1"/>
          </p:cNvSpPr>
          <p:nvPr>
            <p:ph type="ftr" idx="35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38" name="PlaceHolder 5"/>
          <p:cNvSpPr>
            <a:spLocks noGrp="1"/>
          </p:cNvSpPr>
          <p:nvPr>
            <p:ph type="sldNum" idx="35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8F14DA5-3977-4545-A03C-5D19678F00E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3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4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41"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14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8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3" name="PlaceHolder 1"/>
          <p:cNvSpPr>
            <a:spLocks noGrp="1"/>
          </p:cNvSpPr>
          <p:nvPr>
            <p:ph type="dt" idx="352"/>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44" name="PlaceHolder 2"/>
          <p:cNvSpPr>
            <a:spLocks noGrp="1"/>
          </p:cNvSpPr>
          <p:nvPr>
            <p:ph type="ftr" idx="35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45" name="PlaceHolder 3"/>
          <p:cNvSpPr>
            <a:spLocks noGrp="1"/>
          </p:cNvSpPr>
          <p:nvPr>
            <p:ph type="sldNum" idx="35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C232062-E335-4DCA-AAB6-B5D4EC71BBF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46"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47"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48"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49"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50"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51" name="Rechteck 18"/>
          <p:cNvSpPr/>
          <p:nvPr/>
        </p:nvSpPr>
        <p:spPr>
          <a:xfrm>
            <a:off x="6525720" y="0"/>
            <a:ext cx="2617920" cy="6852960"/>
          </a:xfrm>
          <a:prstGeom prst="rect">
            <a:avLst/>
          </a:prstGeom>
          <a:solidFill>
            <a:srgbClr val="FFFF8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152" name="Grafik 1"/>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8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5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54"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155" name="PlaceHolder 3"/>
          <p:cNvSpPr>
            <a:spLocks noGrp="1"/>
          </p:cNvSpPr>
          <p:nvPr>
            <p:ph type="dt" idx="35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156" name="PlaceHolder 4"/>
          <p:cNvSpPr>
            <a:spLocks noGrp="1"/>
          </p:cNvSpPr>
          <p:nvPr>
            <p:ph type="ftr" idx="35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157" name="PlaceHolder 5"/>
          <p:cNvSpPr>
            <a:spLocks noGrp="1"/>
          </p:cNvSpPr>
          <p:nvPr>
            <p:ph type="sldNum" idx="35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AE3266C-B4BD-459C-A015-8A1863D29946}"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15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5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6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61"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8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 name="PlaceHolder 1"/>
          <p:cNvSpPr>
            <a:spLocks noGrp="1"/>
          </p:cNvSpPr>
          <p:nvPr>
            <p:ph type="dt" idx="34"/>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09" name="PlaceHolder 2"/>
          <p:cNvSpPr>
            <a:spLocks noGrp="1"/>
          </p:cNvSpPr>
          <p:nvPr>
            <p:ph type="ftr" idx="3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0" name="PlaceHolder 3"/>
          <p:cNvSpPr>
            <a:spLocks noGrp="1"/>
          </p:cNvSpPr>
          <p:nvPr>
            <p:ph type="sldNum" idx="3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12BCBA8-B4EF-44CE-BAB5-8D824783D76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1"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2"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3"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1B5A38"/>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4"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grpSp>
        <p:nvGrpSpPr>
          <p:cNvPr id="115" name="Gruppieren 19"/>
          <p:cNvGrpSpPr/>
          <p:nvPr/>
        </p:nvGrpSpPr>
        <p:grpSpPr>
          <a:xfrm>
            <a:off x="6317640" y="0"/>
            <a:ext cx="2826000" cy="6860160"/>
            <a:chOff x="6317640" y="0"/>
            <a:chExt cx="2826000" cy="6860160"/>
          </a:xfrm>
        </p:grpSpPr>
        <p:sp>
          <p:nvSpPr>
            <p:cNvPr id="116"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7" name="Rechteck 21"/>
            <p:cNvSpPr/>
            <p:nvPr/>
          </p:nvSpPr>
          <p:spPr>
            <a:xfrm>
              <a:off x="6525720" y="0"/>
              <a:ext cx="2617920" cy="6852960"/>
            </a:xfrm>
            <a:prstGeom prst="rect">
              <a:avLst/>
            </a:prstGeom>
            <a:blipFill rotWithShape="0">
              <a:blip r:embed="rId3"/>
              <a:srcRect/>
              <a:stretch/>
            </a:blip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grpSp>
      <p:pic>
        <p:nvPicPr>
          <p:cNvPr id="118" name="Grafik 1"/>
          <p:cNvPicPr/>
          <p:nvPr/>
        </p:nvPicPr>
        <p:blipFill>
          <a:blip r:embed="rId4">
            <a:extLst>
              <a:ext uri="{96DAC541-7B7A-43D3-8B79-37D633B846F1}">
                <asvg:svgBlip xmlns:asvg="http://schemas.microsoft.com/office/drawing/2016/SVG/main" r:embed="rId5"/>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7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2"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63"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164" name="PlaceHolder 3"/>
          <p:cNvSpPr>
            <a:spLocks noGrp="1"/>
          </p:cNvSpPr>
          <p:nvPr>
            <p:ph type="dt" idx="35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65" name="PlaceHolder 4"/>
          <p:cNvSpPr>
            <a:spLocks noGrp="1"/>
          </p:cNvSpPr>
          <p:nvPr>
            <p:ph type="ftr" idx="35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66" name="PlaceHolder 5"/>
          <p:cNvSpPr>
            <a:spLocks noGrp="1"/>
          </p:cNvSpPr>
          <p:nvPr>
            <p:ph type="sldNum" idx="36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FD6B481-CD5E-4665-86D1-76CE581F871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6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6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69"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17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8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71"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72"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173" name="PlaceHolder 3"/>
          <p:cNvSpPr>
            <a:spLocks noGrp="1"/>
          </p:cNvSpPr>
          <p:nvPr>
            <p:ph type="dt" idx="36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174" name="PlaceHolder 4"/>
          <p:cNvSpPr>
            <a:spLocks noGrp="1"/>
          </p:cNvSpPr>
          <p:nvPr>
            <p:ph type="ftr" idx="36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175" name="PlaceHolder 5"/>
          <p:cNvSpPr>
            <a:spLocks noGrp="1"/>
          </p:cNvSpPr>
          <p:nvPr>
            <p:ph type="sldNum" idx="36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AEE9D26-55B0-425B-929E-0CCE872D866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17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7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7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17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8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81" name="PlaceHolder 2"/>
          <p:cNvSpPr>
            <a:spLocks noGrp="1"/>
          </p:cNvSpPr>
          <p:nvPr>
            <p:ph type="dt" idx="36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82" name="PlaceHolder 3"/>
          <p:cNvSpPr>
            <a:spLocks noGrp="1"/>
          </p:cNvSpPr>
          <p:nvPr>
            <p:ph type="ftr" idx="36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83" name="PlaceHolder 4"/>
          <p:cNvSpPr>
            <a:spLocks noGrp="1"/>
          </p:cNvSpPr>
          <p:nvPr>
            <p:ph type="sldNum" idx="36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C3CB0B0-1377-4D9B-A280-A1910F6DD8C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9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18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185" name="PlaceHolder 2"/>
          <p:cNvSpPr>
            <a:spLocks noGrp="1"/>
          </p:cNvSpPr>
          <p:nvPr>
            <p:ph type="dt" idx="36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186" name="PlaceHolder 3"/>
          <p:cNvSpPr>
            <a:spLocks noGrp="1"/>
          </p:cNvSpPr>
          <p:nvPr>
            <p:ph type="ftr" idx="36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187" name="PlaceHolder 4"/>
          <p:cNvSpPr>
            <a:spLocks noGrp="1"/>
          </p:cNvSpPr>
          <p:nvPr>
            <p:ph type="sldNum" idx="36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C302E20-A79C-4FE1-94E4-AFECA0937AA5}"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89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8" name="PlaceHolder 1"/>
          <p:cNvSpPr>
            <a:spLocks noGrp="1"/>
          </p:cNvSpPr>
          <p:nvPr>
            <p:ph type="dt" idx="370"/>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189" name="PlaceHolder 2"/>
          <p:cNvSpPr>
            <a:spLocks noGrp="1"/>
          </p:cNvSpPr>
          <p:nvPr>
            <p:ph type="ftr" idx="37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190"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91" name="PlaceHolder 3"/>
          <p:cNvSpPr>
            <a:spLocks noGrp="1"/>
          </p:cNvSpPr>
          <p:nvPr>
            <p:ph type="sldNum" idx="37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244065C-75C9-44A0-83C0-755B3DC4740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192"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93"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94"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195" name="Rechteck 18"/>
          <p:cNvSpPr/>
          <p:nvPr/>
        </p:nvSpPr>
        <p:spPr>
          <a:xfrm>
            <a:off x="6525720" y="0"/>
            <a:ext cx="2617920" cy="6852960"/>
          </a:xfrm>
          <a:prstGeom prst="rect">
            <a:avLst/>
          </a:prstGeom>
          <a:solidFill>
            <a:srgbClr val="FFFF8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96"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1197" name="Rechteck 2"/>
          <p:cNvSpPr/>
          <p:nvPr/>
        </p:nvSpPr>
        <p:spPr>
          <a:xfrm rot="5400000">
            <a:off x="3177720" y="2019960"/>
            <a:ext cx="108720" cy="463644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98" name="Rechteck 10"/>
          <p:cNvSpPr/>
          <p:nvPr/>
        </p:nvSpPr>
        <p:spPr>
          <a:xfrm rot="5400000">
            <a:off x="3411000" y="2308680"/>
            <a:ext cx="45360" cy="4233240"/>
          </a:xfrm>
          <a:prstGeom prst="rect">
            <a:avLst/>
          </a:prstGeom>
          <a:solidFill>
            <a:srgbClr val="FFFF8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199"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1200"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pic>
        <p:nvPicPr>
          <p:cNvPr id="1201"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9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2" name="PlaceHolder 1"/>
          <p:cNvSpPr>
            <a:spLocks noGrp="1"/>
          </p:cNvSpPr>
          <p:nvPr>
            <p:ph type="dt" idx="37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03" name="PlaceHolder 2"/>
          <p:cNvSpPr>
            <a:spLocks noGrp="1"/>
          </p:cNvSpPr>
          <p:nvPr>
            <p:ph type="ftr" idx="37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04" name="PlaceHolder 3"/>
          <p:cNvSpPr>
            <a:spLocks noGrp="1"/>
          </p:cNvSpPr>
          <p:nvPr>
            <p:ph type="sldNum" idx="37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CF12906-B6C6-4B9C-A9CF-A6C14F1CF45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0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0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0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08"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1209" name="Rechteck 11"/>
          <p:cNvSpPr/>
          <p:nvPr/>
        </p:nvSpPr>
        <p:spPr>
          <a:xfrm rot="5400000">
            <a:off x="5392440" y="1485360"/>
            <a:ext cx="108720" cy="463644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210" name="Rechteck 12"/>
          <p:cNvSpPr/>
          <p:nvPr/>
        </p:nvSpPr>
        <p:spPr>
          <a:xfrm rot="5400000">
            <a:off x="5625720" y="1774080"/>
            <a:ext cx="45360" cy="4233240"/>
          </a:xfrm>
          <a:prstGeom prst="rect">
            <a:avLst/>
          </a:prstGeom>
          <a:solidFill>
            <a:srgbClr val="FFFF8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211"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9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2"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13"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14" name="PlaceHolder 3"/>
          <p:cNvSpPr>
            <a:spLocks noGrp="1"/>
          </p:cNvSpPr>
          <p:nvPr>
            <p:ph type="dt" idx="37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15" name="PlaceHolder 4"/>
          <p:cNvSpPr>
            <a:spLocks noGrp="1"/>
          </p:cNvSpPr>
          <p:nvPr>
            <p:ph type="ftr" idx="37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16" name="PlaceHolder 5"/>
          <p:cNvSpPr>
            <a:spLocks noGrp="1"/>
          </p:cNvSpPr>
          <p:nvPr>
            <p:ph type="sldNum" idx="37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1936492-4272-4207-967F-A38C3EB2203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1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1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19"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22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9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2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24"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25" name="PlaceHolder 3"/>
          <p:cNvSpPr>
            <a:spLocks noGrp="1"/>
          </p:cNvSpPr>
          <p:nvPr>
            <p:ph type="dt" idx="37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226" name="PlaceHolder 4"/>
          <p:cNvSpPr>
            <a:spLocks noGrp="1"/>
          </p:cNvSpPr>
          <p:nvPr>
            <p:ph type="ftr" idx="38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227" name="PlaceHolder 5"/>
          <p:cNvSpPr>
            <a:spLocks noGrp="1"/>
          </p:cNvSpPr>
          <p:nvPr>
            <p:ph type="sldNum" idx="38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E8891CE-DE76-4F6F-9B0B-1944589B31C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22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2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3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31"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0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35"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36"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37" name="PlaceHolder 4"/>
          <p:cNvSpPr>
            <a:spLocks noGrp="1"/>
          </p:cNvSpPr>
          <p:nvPr>
            <p:ph type="dt" idx="38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38" name="PlaceHolder 5"/>
          <p:cNvSpPr>
            <a:spLocks noGrp="1"/>
          </p:cNvSpPr>
          <p:nvPr>
            <p:ph type="ftr" idx="38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39" name="PlaceHolder 6"/>
          <p:cNvSpPr>
            <a:spLocks noGrp="1"/>
          </p:cNvSpPr>
          <p:nvPr>
            <p:ph type="sldNum" idx="38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108CF4D-2404-4FE2-AC63-5289C668E8B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4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4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4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24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4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48"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49"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250" name="PlaceHolder 4"/>
          <p:cNvSpPr>
            <a:spLocks noGrp="1"/>
          </p:cNvSpPr>
          <p:nvPr>
            <p:ph type="dt" idx="38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251" name="PlaceHolder 5"/>
          <p:cNvSpPr>
            <a:spLocks noGrp="1"/>
          </p:cNvSpPr>
          <p:nvPr>
            <p:ph type="ftr" idx="38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252" name="PlaceHolder 6"/>
          <p:cNvSpPr>
            <a:spLocks noGrp="1"/>
          </p:cNvSpPr>
          <p:nvPr>
            <p:ph type="sldNum" idx="38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7F1CD8A-B58C-4094-A41A-1607B79E0C1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25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5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5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56"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0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20"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2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22" name="PlaceHolder 4"/>
          <p:cNvSpPr>
            <a:spLocks noGrp="1"/>
          </p:cNvSpPr>
          <p:nvPr>
            <p:ph type="dt" idx="3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3" name="PlaceHolder 5"/>
          <p:cNvSpPr>
            <a:spLocks noGrp="1"/>
          </p:cNvSpPr>
          <p:nvPr>
            <p:ph type="ftr" idx="3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4" name="PlaceHolder 6"/>
          <p:cNvSpPr>
            <a:spLocks noGrp="1"/>
          </p:cNvSpPr>
          <p:nvPr>
            <p:ph type="sldNum" idx="3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E66FFC6-57C7-4564-8FC1-F1A8A504165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7"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28"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7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61" name="PlaceHolder 2"/>
          <p:cNvSpPr>
            <a:spLocks noGrp="1"/>
          </p:cNvSpPr>
          <p:nvPr>
            <p:ph type="dt" idx="38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62" name="PlaceHolder 3"/>
          <p:cNvSpPr>
            <a:spLocks noGrp="1"/>
          </p:cNvSpPr>
          <p:nvPr>
            <p:ph type="ftr" idx="38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63" name="PlaceHolder 4"/>
          <p:cNvSpPr>
            <a:spLocks noGrp="1"/>
          </p:cNvSpPr>
          <p:nvPr>
            <p:ph type="sldNum" idx="39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3ED4A08-E6BD-4241-829B-4CC75F3309C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6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6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66"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26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8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0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 name="PlaceHolder 1"/>
          <p:cNvSpPr>
            <a:spLocks noGrp="1"/>
          </p:cNvSpPr>
          <p:nvPr>
            <p:ph type="dt" idx="391"/>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70" name="PlaceHolder 2"/>
          <p:cNvSpPr>
            <a:spLocks noGrp="1"/>
          </p:cNvSpPr>
          <p:nvPr>
            <p:ph type="ftr" idx="39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71" name="PlaceHolder 3"/>
          <p:cNvSpPr>
            <a:spLocks noGrp="1"/>
          </p:cNvSpPr>
          <p:nvPr>
            <p:ph type="sldNum" idx="39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8C7DFCF-53F4-4FB4-8D2D-E3A704136CAB}"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72"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273"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1274"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75"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76"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77" name="Rechteck 18"/>
          <p:cNvSpPr/>
          <p:nvPr/>
        </p:nvSpPr>
        <p:spPr>
          <a:xfrm>
            <a:off x="6525720" y="0"/>
            <a:ext cx="2617920" cy="68529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278"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1279"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chemeClr val="accent2"/>
                </a:solidFill>
                <a:uFillTx/>
                <a:latin typeface="Arial"/>
                <a:hlinkClick r:id="rId3"/>
              </a:rPr>
              <a:t>www.im-netz-alles-umsonst.de</a:t>
            </a:r>
            <a:r>
              <a:rPr lang="de-DE" sz="1800" b="0" strike="noStrike" spc="-1">
                <a:solidFill>
                  <a:schemeClr val="accent2"/>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chemeClr val="dk1"/>
                </a:solidFill>
                <a:latin typeface="Calibri"/>
              </a:rPr>
              <a:t> </a:t>
            </a:r>
            <a:endParaRPr lang="de-DE" sz="1800" b="0" strike="noStrike" spc="-1">
              <a:solidFill>
                <a:srgbClr val="000000"/>
              </a:solidFill>
              <a:latin typeface="Calibri"/>
            </a:endParaRPr>
          </a:p>
        </p:txBody>
      </p:sp>
      <p:pic>
        <p:nvPicPr>
          <p:cNvPr id="1280" name="Grafik 1"/>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1281" name="Grafik 8"/>
          <p:cNvPicPr/>
          <p:nvPr/>
        </p:nvPicPr>
        <p:blipFill>
          <a:blip r:embed="rId6"/>
          <a:stretch/>
        </p:blipFill>
        <p:spPr>
          <a:xfrm rot="673200">
            <a:off x="4604760" y="5877000"/>
            <a:ext cx="1005120" cy="3848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0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82"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283" name="PlaceHolder 2"/>
          <p:cNvSpPr>
            <a:spLocks noGrp="1"/>
          </p:cNvSpPr>
          <p:nvPr>
            <p:ph type="dt" idx="39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284" name="PlaceHolder 3"/>
          <p:cNvSpPr>
            <a:spLocks noGrp="1"/>
          </p:cNvSpPr>
          <p:nvPr>
            <p:ph type="ftr" idx="39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285" name="PlaceHolder 4"/>
          <p:cNvSpPr>
            <a:spLocks noGrp="1"/>
          </p:cNvSpPr>
          <p:nvPr>
            <p:ph type="sldNum" idx="39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3EA5F16-E935-427A-8602-50924EC14DF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28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8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8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89"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1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1" name="PlaceHolder 1"/>
          <p:cNvSpPr>
            <a:spLocks noGrp="1"/>
          </p:cNvSpPr>
          <p:nvPr>
            <p:ph type="dt" idx="39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292" name="PlaceHolder 2"/>
          <p:cNvSpPr>
            <a:spLocks noGrp="1"/>
          </p:cNvSpPr>
          <p:nvPr>
            <p:ph type="ftr" idx="39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293" name="PlaceHolder 3"/>
          <p:cNvSpPr>
            <a:spLocks noGrp="1"/>
          </p:cNvSpPr>
          <p:nvPr>
            <p:ph type="sldNum" idx="39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233DCC2-385C-411F-AAED-1B7CB1611CA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29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9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29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297"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1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98" name="PlaceHolder 1"/>
          <p:cNvSpPr>
            <a:spLocks noGrp="1"/>
          </p:cNvSpPr>
          <p:nvPr>
            <p:ph type="dt" idx="40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299" name="PlaceHolder 2"/>
          <p:cNvSpPr>
            <a:spLocks noGrp="1"/>
          </p:cNvSpPr>
          <p:nvPr>
            <p:ph type="ftr" idx="40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00" name="PlaceHolder 3"/>
          <p:cNvSpPr>
            <a:spLocks noGrp="1"/>
          </p:cNvSpPr>
          <p:nvPr>
            <p:ph type="sldNum" idx="40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544DB6C-E418-4295-975F-E58215B6F10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0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0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0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04"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1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5"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306"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307"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08"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309"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10" name="PlaceHolder 6"/>
          <p:cNvSpPr>
            <a:spLocks noGrp="1"/>
          </p:cNvSpPr>
          <p:nvPr>
            <p:ph type="dt" idx="40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311" name="PlaceHolder 7"/>
          <p:cNvSpPr>
            <a:spLocks noGrp="1"/>
          </p:cNvSpPr>
          <p:nvPr>
            <p:ph type="ftr" idx="40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312" name="PlaceHolder 8"/>
          <p:cNvSpPr>
            <a:spLocks noGrp="1"/>
          </p:cNvSpPr>
          <p:nvPr>
            <p:ph type="sldNum" idx="40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72E6A34-81C1-45F9-A9A1-15820CA8E48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31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1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1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16"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1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317"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318"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319"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20"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321"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22" name="PlaceHolder 6"/>
          <p:cNvSpPr>
            <a:spLocks noGrp="1"/>
          </p:cNvSpPr>
          <p:nvPr>
            <p:ph type="dt" idx="40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323" name="PlaceHolder 7"/>
          <p:cNvSpPr>
            <a:spLocks noGrp="1"/>
          </p:cNvSpPr>
          <p:nvPr>
            <p:ph type="ftr" idx="40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24" name="PlaceHolder 8"/>
          <p:cNvSpPr>
            <a:spLocks noGrp="1"/>
          </p:cNvSpPr>
          <p:nvPr>
            <p:ph type="sldNum" idx="40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F3A2682-6AD2-4980-A3D8-7B0A421736B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2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2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2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28"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1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330"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33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332" name="PlaceHolder 4"/>
          <p:cNvSpPr>
            <a:spLocks noGrp="1"/>
          </p:cNvSpPr>
          <p:nvPr>
            <p:ph type="dt" idx="40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333" name="PlaceHolder 5"/>
          <p:cNvSpPr>
            <a:spLocks noGrp="1"/>
          </p:cNvSpPr>
          <p:nvPr>
            <p:ph type="ftr" idx="41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334" name="PlaceHolder 6"/>
          <p:cNvSpPr>
            <a:spLocks noGrp="1"/>
          </p:cNvSpPr>
          <p:nvPr>
            <p:ph type="sldNum" idx="41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5791278-C9CA-45C8-8AFA-071699CEBF33}"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33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3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3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3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3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2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34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341"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34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343" name="PlaceHolder 4"/>
          <p:cNvSpPr>
            <a:spLocks noGrp="1"/>
          </p:cNvSpPr>
          <p:nvPr>
            <p:ph type="dt" idx="41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344" name="PlaceHolder 5"/>
          <p:cNvSpPr>
            <a:spLocks noGrp="1"/>
          </p:cNvSpPr>
          <p:nvPr>
            <p:ph type="ftr" idx="41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45" name="PlaceHolder 6"/>
          <p:cNvSpPr>
            <a:spLocks noGrp="1"/>
          </p:cNvSpPr>
          <p:nvPr>
            <p:ph type="sldNum" idx="41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EEC8869-923D-46F1-8AA9-AE248F2710C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4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4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4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4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2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351"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35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353" name="PlaceHolder 4"/>
          <p:cNvSpPr>
            <a:spLocks noGrp="1"/>
          </p:cNvSpPr>
          <p:nvPr>
            <p:ph type="dt" idx="41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354" name="PlaceHolder 5"/>
          <p:cNvSpPr>
            <a:spLocks noGrp="1"/>
          </p:cNvSpPr>
          <p:nvPr>
            <p:ph type="ftr" idx="41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355" name="PlaceHolder 6"/>
          <p:cNvSpPr>
            <a:spLocks noGrp="1"/>
          </p:cNvSpPr>
          <p:nvPr>
            <p:ph type="sldNum" idx="41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D390E64-232E-4CF9-9A73-B1BA06A0D80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35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5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5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5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2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30"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3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32" name="PlaceHolder 4"/>
          <p:cNvSpPr>
            <a:spLocks noGrp="1"/>
          </p:cNvSpPr>
          <p:nvPr>
            <p:ph type="dt" idx="4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33" name="PlaceHolder 5"/>
          <p:cNvSpPr>
            <a:spLocks noGrp="1"/>
          </p:cNvSpPr>
          <p:nvPr>
            <p:ph type="ftr" idx="4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4" name="PlaceHolder 6"/>
          <p:cNvSpPr>
            <a:spLocks noGrp="1"/>
          </p:cNvSpPr>
          <p:nvPr>
            <p:ph type="sldNum" idx="4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408DA66-EE0A-42A7-B19C-E784F496A318}"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6"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3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7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36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361"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36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363" name="PlaceHolder 4"/>
          <p:cNvSpPr>
            <a:spLocks noGrp="1"/>
          </p:cNvSpPr>
          <p:nvPr>
            <p:ph type="dt" idx="41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364" name="PlaceHolder 5"/>
          <p:cNvSpPr>
            <a:spLocks noGrp="1"/>
          </p:cNvSpPr>
          <p:nvPr>
            <p:ph type="ftr" idx="41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65" name="PlaceHolder 6"/>
          <p:cNvSpPr>
            <a:spLocks noGrp="1"/>
          </p:cNvSpPr>
          <p:nvPr>
            <p:ph type="sldNum" idx="42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C49CB67-5D98-4F12-BA45-B1223A86E1E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6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6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6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6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2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371"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72" name="PlaceHolder 3"/>
          <p:cNvSpPr>
            <a:spLocks noGrp="1"/>
          </p:cNvSpPr>
          <p:nvPr>
            <p:ph type="dt" idx="42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373" name="PlaceHolder 4"/>
          <p:cNvSpPr>
            <a:spLocks noGrp="1"/>
          </p:cNvSpPr>
          <p:nvPr>
            <p:ph type="ftr" idx="42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374" name="PlaceHolder 5"/>
          <p:cNvSpPr>
            <a:spLocks noGrp="1"/>
          </p:cNvSpPr>
          <p:nvPr>
            <p:ph type="sldNum" idx="42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116DFF1-FFCC-43C6-BD10-28D83AA1FF7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37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7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7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78"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2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9" name="PlaceHolder 1"/>
          <p:cNvSpPr>
            <a:spLocks noGrp="1"/>
          </p:cNvSpPr>
          <p:nvPr>
            <p:ph type="dt" idx="424"/>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380" name="PlaceHolder 2"/>
          <p:cNvSpPr>
            <a:spLocks noGrp="1"/>
          </p:cNvSpPr>
          <p:nvPr>
            <p:ph type="ftr" idx="42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381" name="PlaceHolder 3"/>
          <p:cNvSpPr>
            <a:spLocks noGrp="1"/>
          </p:cNvSpPr>
          <p:nvPr>
            <p:ph type="sldNum" idx="42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5146A58-E99D-4D39-8A06-F289AADC2F2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382"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383"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84"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85"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86"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87" name="Rechteck 18"/>
          <p:cNvSpPr/>
          <p:nvPr/>
        </p:nvSpPr>
        <p:spPr>
          <a:xfrm>
            <a:off x="6525720" y="0"/>
            <a:ext cx="2617920" cy="68529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388" name="Grafik 1"/>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3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38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390"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391" name="PlaceHolder 3"/>
          <p:cNvSpPr>
            <a:spLocks noGrp="1"/>
          </p:cNvSpPr>
          <p:nvPr>
            <p:ph type="dt" idx="42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392" name="PlaceHolder 4"/>
          <p:cNvSpPr>
            <a:spLocks noGrp="1"/>
          </p:cNvSpPr>
          <p:nvPr>
            <p:ph type="ftr" idx="42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393" name="PlaceHolder 5"/>
          <p:cNvSpPr>
            <a:spLocks noGrp="1"/>
          </p:cNvSpPr>
          <p:nvPr>
            <p:ph type="sldNum" idx="42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1D9A5B7-C1E8-4956-BE53-E79782ECAAC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39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9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39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397"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3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8"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399"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00" name="PlaceHolder 3"/>
          <p:cNvSpPr>
            <a:spLocks noGrp="1"/>
          </p:cNvSpPr>
          <p:nvPr>
            <p:ph type="dt" idx="43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01" name="PlaceHolder 4"/>
          <p:cNvSpPr>
            <a:spLocks noGrp="1"/>
          </p:cNvSpPr>
          <p:nvPr>
            <p:ph type="ftr" idx="43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02" name="PlaceHolder 5"/>
          <p:cNvSpPr>
            <a:spLocks noGrp="1"/>
          </p:cNvSpPr>
          <p:nvPr>
            <p:ph type="sldNum" idx="43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5E0792A-1E47-44B8-BABA-75689510D96B}"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40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0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0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06"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3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407"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08"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09" name="PlaceHolder 3"/>
          <p:cNvSpPr>
            <a:spLocks noGrp="1"/>
          </p:cNvSpPr>
          <p:nvPr>
            <p:ph type="dt" idx="43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410" name="PlaceHolder 4"/>
          <p:cNvSpPr>
            <a:spLocks noGrp="1"/>
          </p:cNvSpPr>
          <p:nvPr>
            <p:ph type="ftr" idx="43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411" name="PlaceHolder 5"/>
          <p:cNvSpPr>
            <a:spLocks noGrp="1"/>
          </p:cNvSpPr>
          <p:nvPr>
            <p:ph type="sldNum" idx="43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83D20ED-A5E1-4FD1-A440-AEE37B6995D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41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1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1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15"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3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17" name="PlaceHolder 2"/>
          <p:cNvSpPr>
            <a:spLocks noGrp="1"/>
          </p:cNvSpPr>
          <p:nvPr>
            <p:ph type="dt" idx="43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18" name="PlaceHolder 3"/>
          <p:cNvSpPr>
            <a:spLocks noGrp="1"/>
          </p:cNvSpPr>
          <p:nvPr>
            <p:ph type="ftr" idx="43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19" name="PlaceHolder 4"/>
          <p:cNvSpPr>
            <a:spLocks noGrp="1"/>
          </p:cNvSpPr>
          <p:nvPr>
            <p:ph type="sldNum" idx="43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959F55B-3436-4E34-8237-D1FA3B368A1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3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42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21" name="PlaceHolder 2"/>
          <p:cNvSpPr>
            <a:spLocks noGrp="1"/>
          </p:cNvSpPr>
          <p:nvPr>
            <p:ph type="dt" idx="43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422" name="PlaceHolder 3"/>
          <p:cNvSpPr>
            <a:spLocks noGrp="1"/>
          </p:cNvSpPr>
          <p:nvPr>
            <p:ph type="ftr" idx="44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423" name="PlaceHolder 4"/>
          <p:cNvSpPr>
            <a:spLocks noGrp="1"/>
          </p:cNvSpPr>
          <p:nvPr>
            <p:ph type="sldNum" idx="44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2029DCE-225F-4F05-A018-B2CD8399C26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94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4" name="PlaceHolder 1"/>
          <p:cNvSpPr>
            <a:spLocks noGrp="1"/>
          </p:cNvSpPr>
          <p:nvPr>
            <p:ph type="dt" idx="442"/>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25" name="PlaceHolder 2"/>
          <p:cNvSpPr>
            <a:spLocks noGrp="1"/>
          </p:cNvSpPr>
          <p:nvPr>
            <p:ph type="ftr" idx="44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26"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427" name="PlaceHolder 3"/>
          <p:cNvSpPr>
            <a:spLocks noGrp="1"/>
          </p:cNvSpPr>
          <p:nvPr>
            <p:ph type="sldNum" idx="44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0A94429-BAA5-4999-A9C9-CDD1E026F60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428"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29"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30"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31" name="Rechteck 18"/>
          <p:cNvSpPr/>
          <p:nvPr/>
        </p:nvSpPr>
        <p:spPr>
          <a:xfrm>
            <a:off x="6525720" y="0"/>
            <a:ext cx="2617920" cy="68529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43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a:effectLst>
            <a:outerShdw blurRad="50760" dist="38160" dir="5400000" algn="t" rotWithShape="0">
              <a:srgbClr val="000000">
                <a:alpha val="40000"/>
              </a:srgbClr>
            </a:outerShdw>
          </a:effectLst>
        </p:spPr>
      </p:pic>
      <p:sp>
        <p:nvSpPr>
          <p:cNvPr id="1433"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1434"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435" name="Rechteck 10"/>
          <p:cNvSpPr/>
          <p:nvPr/>
        </p:nvSpPr>
        <p:spPr>
          <a:xfrm rot="5400000">
            <a:off x="3411000" y="2308680"/>
            <a:ext cx="45360" cy="423324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436"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1437"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spTree>
  </p:cSld>
  <p:clrMap bg1="lt1" tx1="dk1" bg2="lt2" tx2="dk2" accent1="accent1" accent2="accent2" accent3="accent3" accent4="accent4" accent5="accent5" accent6="accent6" hlink="hlink" folHlink="folHlink"/>
  <p:sldLayoutIdLst>
    <p:sldLayoutId id="214748394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8" name="PlaceHolder 1"/>
          <p:cNvSpPr>
            <a:spLocks noGrp="1"/>
          </p:cNvSpPr>
          <p:nvPr>
            <p:ph type="dt" idx="44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39" name="PlaceHolder 2"/>
          <p:cNvSpPr>
            <a:spLocks noGrp="1"/>
          </p:cNvSpPr>
          <p:nvPr>
            <p:ph type="ftr" idx="44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40" name="PlaceHolder 3"/>
          <p:cNvSpPr>
            <a:spLocks noGrp="1"/>
          </p:cNvSpPr>
          <p:nvPr>
            <p:ph type="sldNum" idx="44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B0AE803-101F-4FE1-B7F6-82FED54F657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44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4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4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44"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1445" name="Rechteck 11"/>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446" name="Rechteck 12"/>
          <p:cNvSpPr/>
          <p:nvPr/>
        </p:nvSpPr>
        <p:spPr>
          <a:xfrm rot="5400000">
            <a:off x="5625720" y="1774080"/>
            <a:ext cx="45360" cy="423324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447"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4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13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40"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4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42" name="PlaceHolder 4"/>
          <p:cNvSpPr>
            <a:spLocks noGrp="1"/>
          </p:cNvSpPr>
          <p:nvPr>
            <p:ph type="dt" idx="4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43" name="PlaceHolder 5"/>
          <p:cNvSpPr>
            <a:spLocks noGrp="1"/>
          </p:cNvSpPr>
          <p:nvPr>
            <p:ph type="ftr" idx="4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44" name="PlaceHolder 6"/>
          <p:cNvSpPr>
            <a:spLocks noGrp="1"/>
          </p:cNvSpPr>
          <p:nvPr>
            <p:ph type="sldNum" idx="4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2A00B51-78E4-4FE0-BA87-8F574F547A36}"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4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6" name="Grafik 11"/>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14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49"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50" name="PlaceHolder 3"/>
          <p:cNvSpPr>
            <a:spLocks noGrp="1"/>
          </p:cNvSpPr>
          <p:nvPr>
            <p:ph type="dt" idx="44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51" name="PlaceHolder 4"/>
          <p:cNvSpPr>
            <a:spLocks noGrp="1"/>
          </p:cNvSpPr>
          <p:nvPr>
            <p:ph type="ftr" idx="44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52" name="PlaceHolder 5"/>
          <p:cNvSpPr>
            <a:spLocks noGrp="1"/>
          </p:cNvSpPr>
          <p:nvPr>
            <p:ph type="sldNum" idx="45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441EF86-2495-4C53-BE89-BB891E6C1A6F}"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45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5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5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56"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4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45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60"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61" name="PlaceHolder 3"/>
          <p:cNvSpPr>
            <a:spLocks noGrp="1"/>
          </p:cNvSpPr>
          <p:nvPr>
            <p:ph type="dt" idx="45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462" name="PlaceHolder 4"/>
          <p:cNvSpPr>
            <a:spLocks noGrp="1"/>
          </p:cNvSpPr>
          <p:nvPr>
            <p:ph type="ftr" idx="45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463" name="PlaceHolder 5"/>
          <p:cNvSpPr>
            <a:spLocks noGrp="1"/>
          </p:cNvSpPr>
          <p:nvPr>
            <p:ph type="sldNum" idx="45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48E98C1-009C-4432-87FF-FF210837B64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46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6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6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67"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4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71"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72"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73" name="PlaceHolder 4"/>
          <p:cNvSpPr>
            <a:spLocks noGrp="1"/>
          </p:cNvSpPr>
          <p:nvPr>
            <p:ph type="dt" idx="45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74" name="PlaceHolder 5"/>
          <p:cNvSpPr>
            <a:spLocks noGrp="1"/>
          </p:cNvSpPr>
          <p:nvPr>
            <p:ph type="ftr" idx="45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75" name="PlaceHolder 6"/>
          <p:cNvSpPr>
            <a:spLocks noGrp="1"/>
          </p:cNvSpPr>
          <p:nvPr>
            <p:ph type="sldNum" idx="45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4AAABDF-E277-4A0C-BD2A-7F2DA89F82ED}"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47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7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7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7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5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48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84"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85"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486" name="PlaceHolder 4"/>
          <p:cNvSpPr>
            <a:spLocks noGrp="1"/>
          </p:cNvSpPr>
          <p:nvPr>
            <p:ph type="dt" idx="45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487" name="PlaceHolder 5"/>
          <p:cNvSpPr>
            <a:spLocks noGrp="1"/>
          </p:cNvSpPr>
          <p:nvPr>
            <p:ph type="ftr" idx="45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488" name="PlaceHolder 6"/>
          <p:cNvSpPr>
            <a:spLocks noGrp="1"/>
          </p:cNvSpPr>
          <p:nvPr>
            <p:ph type="sldNum" idx="45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EEDC600-FD92-4EAD-8729-AF4E2CC5C4A4}"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48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9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49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49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5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497" name="PlaceHolder 2"/>
          <p:cNvSpPr>
            <a:spLocks noGrp="1"/>
          </p:cNvSpPr>
          <p:nvPr>
            <p:ph type="dt" idx="46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498" name="PlaceHolder 3"/>
          <p:cNvSpPr>
            <a:spLocks noGrp="1"/>
          </p:cNvSpPr>
          <p:nvPr>
            <p:ph type="ftr" idx="46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499" name="PlaceHolder 4"/>
          <p:cNvSpPr>
            <a:spLocks noGrp="1"/>
          </p:cNvSpPr>
          <p:nvPr>
            <p:ph type="sldNum" idx="46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B76857F-272C-4D16-8038-7DF34C4361DB}"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0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0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0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03"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5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 name="PlaceHolder 1"/>
          <p:cNvSpPr>
            <a:spLocks noGrp="1"/>
          </p:cNvSpPr>
          <p:nvPr>
            <p:ph type="dt" idx="463"/>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06" name="PlaceHolder 2"/>
          <p:cNvSpPr>
            <a:spLocks noGrp="1"/>
          </p:cNvSpPr>
          <p:nvPr>
            <p:ph type="ftr" idx="46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07" name="PlaceHolder 3"/>
          <p:cNvSpPr>
            <a:spLocks noGrp="1"/>
          </p:cNvSpPr>
          <p:nvPr>
            <p:ph type="sldNum" idx="46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772CFC3-1B2B-4604-BA9D-27C82EBA5EC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08"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509"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1510"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11"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12"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13" name="Rechteck 18"/>
          <p:cNvSpPr/>
          <p:nvPr/>
        </p:nvSpPr>
        <p:spPr>
          <a:xfrm>
            <a:off x="6525720" y="0"/>
            <a:ext cx="2617920" cy="685296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514"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1515"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rgbClr val="1B5A38"/>
                </a:solidFill>
                <a:uFillTx/>
                <a:latin typeface="Arial"/>
                <a:hlinkClick r:id="rId3"/>
              </a:rPr>
              <a:t>www.im-netz-alles-umsonst.de</a:t>
            </a:r>
            <a:r>
              <a:rPr lang="de-DE" sz="1800" b="0" strike="noStrike" spc="-1">
                <a:solidFill>
                  <a:srgbClr val="1B5A38"/>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rgbClr val="1B5A38"/>
                </a:solidFill>
                <a:latin typeface="Calibri"/>
              </a:rPr>
              <a:t> </a:t>
            </a:r>
            <a:endParaRPr lang="de-DE" sz="1800" b="0" strike="noStrike" spc="-1">
              <a:solidFill>
                <a:srgbClr val="000000"/>
              </a:solidFill>
              <a:latin typeface="Calibri"/>
            </a:endParaRPr>
          </a:p>
        </p:txBody>
      </p:sp>
      <p:pic>
        <p:nvPicPr>
          <p:cNvPr id="1516" name="Grafik 1"/>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1517" name="Grafik 9"/>
          <p:cNvPicPr/>
          <p:nvPr/>
        </p:nvPicPr>
        <p:blipFill>
          <a:blip r:embed="rId6"/>
          <a:stretch/>
        </p:blipFill>
        <p:spPr>
          <a:xfrm rot="673200">
            <a:off x="4604760" y="5877000"/>
            <a:ext cx="1005120" cy="384840"/>
          </a:xfrm>
          <a:prstGeom prst="rect">
            <a:avLst/>
          </a:prstGeom>
          <a:ln w="0">
            <a:noFill/>
          </a:ln>
        </p:spPr>
      </p:pic>
      <p:sp>
        <p:nvSpPr>
          <p:cNvPr id="1518" name="PlaceHolder 4"/>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pPr indent="0">
              <a:buNone/>
            </a:pPr>
            <a:r>
              <a:rPr lang="en-US" sz="1800" b="0" strike="noStrike" spc="-1">
                <a:solidFill>
                  <a:schemeClr val="dk1"/>
                </a:solidFill>
                <a:latin typeface="Calibri"/>
              </a:rPr>
              <a:t>Format des Titeltextes durch Klicken bearbeiten</a:t>
            </a:r>
          </a:p>
        </p:txBody>
      </p:sp>
      <p:sp>
        <p:nvSpPr>
          <p:cNvPr id="1519"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800" b="0" strike="noStrike" spc="-1">
                <a:solidFill>
                  <a:schemeClr val="dk2"/>
                </a:solidFill>
                <a:latin typeface="Arial"/>
              </a:rPr>
              <a:t>Format des Gliederungstextes durch Klicken bearbeiten</a:t>
            </a:r>
          </a:p>
          <a:p>
            <a:pPr marL="864000" lvl="1" indent="-324000">
              <a:spcBef>
                <a:spcPts val="1134"/>
              </a:spcBef>
              <a:buClr>
                <a:srgbClr val="000000"/>
              </a:buClr>
              <a:buSzPct val="75000"/>
              <a:buFont typeface="Symbol" charset="2"/>
              <a:buChar char=""/>
            </a:pPr>
            <a:r>
              <a:rPr lang="en-US" sz="2000" b="0" strike="noStrike" spc="-1">
                <a:solidFill>
                  <a:schemeClr val="dk2"/>
                </a:solidFill>
                <a:latin typeface="Arial"/>
              </a:rPr>
              <a:t>Zweite Gliederungsebene</a:t>
            </a:r>
          </a:p>
          <a:p>
            <a:pPr marL="1296000" lvl="2" indent="-288000">
              <a:spcBef>
                <a:spcPts val="850"/>
              </a:spcBef>
              <a:buClr>
                <a:srgbClr val="000000"/>
              </a:buClr>
              <a:buSzPct val="45000"/>
              <a:buFont typeface="Wingdings" charset="2"/>
              <a:buChar char=""/>
            </a:pPr>
            <a:r>
              <a:rPr lang="en-US" sz="1800" b="0" strike="noStrike" spc="-1">
                <a:solidFill>
                  <a:schemeClr val="dk2"/>
                </a:solidFill>
                <a:latin typeface="Arial"/>
              </a:rPr>
              <a:t>Dritte Gliederungsebene</a:t>
            </a:r>
          </a:p>
          <a:p>
            <a:pPr marL="1728000" lvl="3" indent="-216000">
              <a:spcBef>
                <a:spcPts val="567"/>
              </a:spcBef>
              <a:buClr>
                <a:srgbClr val="000000"/>
              </a:buClr>
              <a:buSzPct val="75000"/>
              <a:buFont typeface="Symbol" charset="2"/>
              <a:buChar char=""/>
            </a:pPr>
            <a:r>
              <a:rPr lang="en-US" sz="1800" b="0" strike="noStrike" spc="-1">
                <a:solidFill>
                  <a:schemeClr val="dk2"/>
                </a:solidFill>
                <a:latin typeface="Arial"/>
              </a:rPr>
              <a:t>Vierte Gliederungsebene</a:t>
            </a:r>
          </a:p>
          <a:p>
            <a:pPr marL="2160000" lvl="4" indent="-216000">
              <a:spcBef>
                <a:spcPts val="283"/>
              </a:spcBef>
              <a:buClr>
                <a:srgbClr val="000000"/>
              </a:buClr>
              <a:buSzPct val="45000"/>
              <a:buFont typeface="Wingdings" charset="2"/>
              <a:buChar char=""/>
            </a:pPr>
            <a:r>
              <a:rPr lang="en-US" sz="2000" b="0" strike="noStrike" spc="-1">
                <a:solidFill>
                  <a:schemeClr val="dk2"/>
                </a:solidFill>
                <a:latin typeface="Arial"/>
              </a:rPr>
              <a:t>Fünfte Gliederungsebene</a:t>
            </a:r>
          </a:p>
          <a:p>
            <a:pPr marL="2592000" lvl="5" indent="-216000">
              <a:spcBef>
                <a:spcPts val="283"/>
              </a:spcBef>
              <a:buClr>
                <a:srgbClr val="000000"/>
              </a:buClr>
              <a:buSzPct val="45000"/>
              <a:buFont typeface="Wingdings" charset="2"/>
              <a:buChar char=""/>
            </a:pPr>
            <a:r>
              <a:rPr lang="en-US" sz="2000" b="0" strike="noStrike" spc="-1">
                <a:solidFill>
                  <a:schemeClr val="dk2"/>
                </a:solidFill>
                <a:latin typeface="Arial"/>
              </a:rPr>
              <a:t>Sechste Gliederungsebene</a:t>
            </a:r>
          </a:p>
          <a:p>
            <a:pPr marL="3024000" lvl="6" indent="-216000">
              <a:spcBef>
                <a:spcPts val="283"/>
              </a:spcBef>
              <a:buClr>
                <a:srgbClr val="000000"/>
              </a:buClr>
              <a:buSzPct val="45000"/>
              <a:buFont typeface="Wingdings" charset="2"/>
              <a:buChar char=""/>
            </a:pPr>
            <a:r>
              <a:rPr lang="en-US" sz="2000" b="0" strike="noStrike" spc="-1">
                <a:solidFill>
                  <a:schemeClr val="dk2"/>
                </a:solidFill>
                <a:latin typeface="Arial"/>
              </a:rPr>
              <a:t>Siebte Gliederungsebene</a:t>
            </a:r>
          </a:p>
        </p:txBody>
      </p:sp>
    </p:spTree>
  </p:cSld>
  <p:clrMap bg1="lt1" tx1="dk1" bg2="lt2" tx2="dk2" accent1="accent1" accent2="accent2" accent3="accent3" accent4="accent4" accent5="accent5" accent6="accent6" hlink="hlink" folHlink="folHlink"/>
  <p:sldLayoutIdLst>
    <p:sldLayoutId id="214748395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2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521" name="PlaceHolder 2"/>
          <p:cNvSpPr>
            <a:spLocks noGrp="1"/>
          </p:cNvSpPr>
          <p:nvPr>
            <p:ph type="dt" idx="46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522" name="PlaceHolder 3"/>
          <p:cNvSpPr>
            <a:spLocks noGrp="1"/>
          </p:cNvSpPr>
          <p:nvPr>
            <p:ph type="ftr" idx="46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523" name="PlaceHolder 4"/>
          <p:cNvSpPr>
            <a:spLocks noGrp="1"/>
          </p:cNvSpPr>
          <p:nvPr>
            <p:ph type="sldNum" idx="46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5054B20-3563-4C5E-B447-0210727E5FC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52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2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2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27"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5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29" name="PlaceHolder 1"/>
          <p:cNvSpPr>
            <a:spLocks noGrp="1"/>
          </p:cNvSpPr>
          <p:nvPr>
            <p:ph type="dt" idx="46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30" name="PlaceHolder 2"/>
          <p:cNvSpPr>
            <a:spLocks noGrp="1"/>
          </p:cNvSpPr>
          <p:nvPr>
            <p:ph type="ftr" idx="47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31" name="PlaceHolder 3"/>
          <p:cNvSpPr>
            <a:spLocks noGrp="1"/>
          </p:cNvSpPr>
          <p:nvPr>
            <p:ph type="sldNum" idx="47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C715571C-0564-486E-96C5-1AD7F38F666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3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3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34"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53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36" name="PlaceHolder 4"/>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pPr indent="0">
              <a:buNone/>
            </a:pPr>
            <a:r>
              <a:rPr lang="en-US" sz="1800" b="0" strike="noStrike" spc="-1">
                <a:solidFill>
                  <a:schemeClr val="dk1"/>
                </a:solidFill>
                <a:latin typeface="Calibri"/>
              </a:rPr>
              <a:t>Format des Titeltextes durch Klicken bearbeiten</a:t>
            </a:r>
          </a:p>
        </p:txBody>
      </p:sp>
      <p:sp>
        <p:nvSpPr>
          <p:cNvPr id="1537"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800" b="0" strike="noStrike" spc="-1">
                <a:solidFill>
                  <a:schemeClr val="dk2"/>
                </a:solidFill>
                <a:latin typeface="Arial"/>
              </a:rPr>
              <a:t>Format des Gliederungstextes durch Klicken bearbeiten</a:t>
            </a:r>
          </a:p>
          <a:p>
            <a:pPr marL="864000" lvl="1" indent="-324000">
              <a:spcBef>
                <a:spcPts val="1134"/>
              </a:spcBef>
              <a:buClr>
                <a:srgbClr val="000000"/>
              </a:buClr>
              <a:buSzPct val="75000"/>
              <a:buFont typeface="Symbol" charset="2"/>
              <a:buChar char=""/>
            </a:pPr>
            <a:r>
              <a:rPr lang="en-US" sz="2000" b="0" strike="noStrike" spc="-1">
                <a:solidFill>
                  <a:schemeClr val="dk2"/>
                </a:solidFill>
                <a:latin typeface="Arial"/>
              </a:rPr>
              <a:t>Zweite Gliederungsebene</a:t>
            </a:r>
          </a:p>
          <a:p>
            <a:pPr marL="1296000" lvl="2" indent="-288000">
              <a:spcBef>
                <a:spcPts val="850"/>
              </a:spcBef>
              <a:buClr>
                <a:srgbClr val="000000"/>
              </a:buClr>
              <a:buSzPct val="45000"/>
              <a:buFont typeface="Wingdings" charset="2"/>
              <a:buChar char=""/>
            </a:pPr>
            <a:r>
              <a:rPr lang="en-US" sz="1800" b="0" strike="noStrike" spc="-1">
                <a:solidFill>
                  <a:schemeClr val="dk2"/>
                </a:solidFill>
                <a:latin typeface="Arial"/>
              </a:rPr>
              <a:t>Dritte Gliederungsebene</a:t>
            </a:r>
          </a:p>
          <a:p>
            <a:pPr marL="1728000" lvl="3" indent="-216000">
              <a:spcBef>
                <a:spcPts val="567"/>
              </a:spcBef>
              <a:buClr>
                <a:srgbClr val="000000"/>
              </a:buClr>
              <a:buSzPct val="75000"/>
              <a:buFont typeface="Symbol" charset="2"/>
              <a:buChar char=""/>
            </a:pPr>
            <a:r>
              <a:rPr lang="en-US" sz="1800" b="0" strike="noStrike" spc="-1">
                <a:solidFill>
                  <a:schemeClr val="dk2"/>
                </a:solidFill>
                <a:latin typeface="Arial"/>
              </a:rPr>
              <a:t>Vierte Gliederungsebene</a:t>
            </a:r>
          </a:p>
          <a:p>
            <a:pPr marL="2160000" lvl="4" indent="-216000">
              <a:spcBef>
                <a:spcPts val="283"/>
              </a:spcBef>
              <a:buClr>
                <a:srgbClr val="000000"/>
              </a:buClr>
              <a:buSzPct val="45000"/>
              <a:buFont typeface="Wingdings" charset="2"/>
              <a:buChar char=""/>
            </a:pPr>
            <a:r>
              <a:rPr lang="en-US" sz="2000" b="0" strike="noStrike" spc="-1">
                <a:solidFill>
                  <a:schemeClr val="dk2"/>
                </a:solidFill>
                <a:latin typeface="Arial"/>
              </a:rPr>
              <a:t>Fünfte Gliederungsebene</a:t>
            </a:r>
          </a:p>
          <a:p>
            <a:pPr marL="2592000" lvl="5" indent="-216000">
              <a:spcBef>
                <a:spcPts val="283"/>
              </a:spcBef>
              <a:buClr>
                <a:srgbClr val="000000"/>
              </a:buClr>
              <a:buSzPct val="45000"/>
              <a:buFont typeface="Wingdings" charset="2"/>
              <a:buChar char=""/>
            </a:pPr>
            <a:r>
              <a:rPr lang="en-US" sz="2000" b="0" strike="noStrike" spc="-1">
                <a:solidFill>
                  <a:schemeClr val="dk2"/>
                </a:solidFill>
                <a:latin typeface="Arial"/>
              </a:rPr>
              <a:t>Sechste Gliederungsebene</a:t>
            </a:r>
          </a:p>
          <a:p>
            <a:pPr marL="3024000" lvl="6" indent="-216000">
              <a:spcBef>
                <a:spcPts val="283"/>
              </a:spcBef>
              <a:buClr>
                <a:srgbClr val="000000"/>
              </a:buClr>
              <a:buSzPct val="45000"/>
              <a:buFont typeface="Wingdings" charset="2"/>
              <a:buChar char=""/>
            </a:pPr>
            <a:r>
              <a:rPr lang="en-US" sz="2000" b="0" strike="noStrike" spc="-1">
                <a:solidFill>
                  <a:schemeClr val="dk2"/>
                </a:solidFill>
                <a:latin typeface="Arial"/>
              </a:rPr>
              <a:t>Siebte Gliederungsebene</a:t>
            </a:r>
          </a:p>
        </p:txBody>
      </p:sp>
    </p:spTree>
  </p:cSld>
  <p:clrMap bg1="lt1" tx1="dk1" bg2="lt2" tx2="dk2" accent1="accent1" accent2="accent2" accent3="accent3" accent4="accent4" accent5="accent5" accent6="accent6" hlink="hlink" folHlink="folHlink"/>
  <p:sldLayoutIdLst>
    <p:sldLayoutId id="214748396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38" name="PlaceHolder 1"/>
          <p:cNvSpPr>
            <a:spLocks noGrp="1"/>
          </p:cNvSpPr>
          <p:nvPr>
            <p:ph type="dt" idx="47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539" name="PlaceHolder 2"/>
          <p:cNvSpPr>
            <a:spLocks noGrp="1"/>
          </p:cNvSpPr>
          <p:nvPr>
            <p:ph type="ftr" idx="47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540" name="PlaceHolder 3"/>
          <p:cNvSpPr>
            <a:spLocks noGrp="1"/>
          </p:cNvSpPr>
          <p:nvPr>
            <p:ph type="sldNum" idx="47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FBFEA19-449F-4778-A038-BAF274F515A7}"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54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4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4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44"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6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5"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546"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547"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548"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549"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550" name="PlaceHolder 6"/>
          <p:cNvSpPr>
            <a:spLocks noGrp="1"/>
          </p:cNvSpPr>
          <p:nvPr>
            <p:ph type="dt" idx="47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51" name="PlaceHolder 7"/>
          <p:cNvSpPr>
            <a:spLocks noGrp="1"/>
          </p:cNvSpPr>
          <p:nvPr>
            <p:ph type="ftr" idx="47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52" name="PlaceHolder 8"/>
          <p:cNvSpPr>
            <a:spLocks noGrp="1"/>
          </p:cNvSpPr>
          <p:nvPr>
            <p:ph type="sldNum" idx="47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54312AD-3C28-468E-BED5-08138B6C5D0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5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5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55"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55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6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50"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5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52" name="PlaceHolder 4"/>
          <p:cNvSpPr>
            <a:spLocks noGrp="1"/>
          </p:cNvSpPr>
          <p:nvPr>
            <p:ph type="dt" idx="4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3" name="PlaceHolder 5"/>
          <p:cNvSpPr>
            <a:spLocks noGrp="1"/>
          </p:cNvSpPr>
          <p:nvPr>
            <p:ph type="ftr" idx="4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4" name="PlaceHolder 6"/>
          <p:cNvSpPr>
            <a:spLocks noGrp="1"/>
          </p:cNvSpPr>
          <p:nvPr>
            <p:ph type="sldNum" idx="4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D4157D6-AD81-400C-8531-DF7319AD6B9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6"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57"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57"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558"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559"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560"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1561"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562" name="PlaceHolder 6"/>
          <p:cNvSpPr>
            <a:spLocks noGrp="1"/>
          </p:cNvSpPr>
          <p:nvPr>
            <p:ph type="dt" idx="47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563" name="PlaceHolder 7"/>
          <p:cNvSpPr>
            <a:spLocks noGrp="1"/>
          </p:cNvSpPr>
          <p:nvPr>
            <p:ph type="ftr" idx="47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564" name="PlaceHolder 8"/>
          <p:cNvSpPr>
            <a:spLocks noGrp="1"/>
          </p:cNvSpPr>
          <p:nvPr>
            <p:ph type="sldNum" idx="48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52342B1-9E3F-47DE-9D80-9702CAD25E27}"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56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6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6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68"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6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9"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570"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571"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572" name="PlaceHolder 4"/>
          <p:cNvSpPr>
            <a:spLocks noGrp="1"/>
          </p:cNvSpPr>
          <p:nvPr>
            <p:ph type="dt" idx="48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73" name="PlaceHolder 5"/>
          <p:cNvSpPr>
            <a:spLocks noGrp="1"/>
          </p:cNvSpPr>
          <p:nvPr>
            <p:ph type="ftr" idx="48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74" name="PlaceHolder 6"/>
          <p:cNvSpPr>
            <a:spLocks noGrp="1"/>
          </p:cNvSpPr>
          <p:nvPr>
            <p:ph type="sldNum" idx="48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C2A4F3F-0EFF-417B-A6C7-F59021F10F66}"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7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7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7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7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57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6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8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581"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158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583" name="PlaceHolder 4"/>
          <p:cNvSpPr>
            <a:spLocks noGrp="1"/>
          </p:cNvSpPr>
          <p:nvPr>
            <p:ph type="dt" idx="48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584" name="PlaceHolder 5"/>
          <p:cNvSpPr>
            <a:spLocks noGrp="1"/>
          </p:cNvSpPr>
          <p:nvPr>
            <p:ph type="ftr" idx="48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585" name="PlaceHolder 6"/>
          <p:cNvSpPr>
            <a:spLocks noGrp="1"/>
          </p:cNvSpPr>
          <p:nvPr>
            <p:ph type="sldNum" idx="48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12DB878-9097-4D19-A19E-B4BEB628CFB9}"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58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8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8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8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7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591"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59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593" name="PlaceHolder 4"/>
          <p:cNvSpPr>
            <a:spLocks noGrp="1"/>
          </p:cNvSpPr>
          <p:nvPr>
            <p:ph type="dt" idx="48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594" name="PlaceHolder 5"/>
          <p:cNvSpPr>
            <a:spLocks noGrp="1"/>
          </p:cNvSpPr>
          <p:nvPr>
            <p:ph type="ftr" idx="48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595" name="PlaceHolder 6"/>
          <p:cNvSpPr>
            <a:spLocks noGrp="1"/>
          </p:cNvSpPr>
          <p:nvPr>
            <p:ph type="sldNum" idx="48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D39B89B-1591-4E48-A0EE-F1191133B0F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59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59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59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59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7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60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601"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60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603" name="PlaceHolder 4"/>
          <p:cNvSpPr>
            <a:spLocks noGrp="1"/>
          </p:cNvSpPr>
          <p:nvPr>
            <p:ph type="dt" idx="49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604" name="PlaceHolder 5"/>
          <p:cNvSpPr>
            <a:spLocks noGrp="1"/>
          </p:cNvSpPr>
          <p:nvPr>
            <p:ph type="ftr" idx="49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605" name="PlaceHolder 6"/>
          <p:cNvSpPr>
            <a:spLocks noGrp="1"/>
          </p:cNvSpPr>
          <p:nvPr>
            <p:ph type="sldNum" idx="49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E0A99A5-E530-4B2D-8260-224773BBAB3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60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0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0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0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7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11"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12" name="PlaceHolder 3"/>
          <p:cNvSpPr>
            <a:spLocks noGrp="1"/>
          </p:cNvSpPr>
          <p:nvPr>
            <p:ph type="dt" idx="49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13" name="PlaceHolder 4"/>
          <p:cNvSpPr>
            <a:spLocks noGrp="1"/>
          </p:cNvSpPr>
          <p:nvPr>
            <p:ph type="ftr" idx="49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14" name="PlaceHolder 5"/>
          <p:cNvSpPr>
            <a:spLocks noGrp="1"/>
          </p:cNvSpPr>
          <p:nvPr>
            <p:ph type="sldNum" idx="49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B17307B-B3B1-45A1-A30D-D69176189B3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1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1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17"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61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9" name="PlaceHolder 1"/>
          <p:cNvSpPr>
            <a:spLocks noGrp="1"/>
          </p:cNvSpPr>
          <p:nvPr>
            <p:ph type="dt" idx="496"/>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20" name="PlaceHolder 2"/>
          <p:cNvSpPr>
            <a:spLocks noGrp="1"/>
          </p:cNvSpPr>
          <p:nvPr>
            <p:ph type="ftr" idx="49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21" name="PlaceHolder 3"/>
          <p:cNvSpPr>
            <a:spLocks noGrp="1"/>
          </p:cNvSpPr>
          <p:nvPr>
            <p:ph type="sldNum" idx="49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5F10887-469E-4723-A1C6-019F62C2691D}"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22"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23"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24"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25"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26"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27" name="Rechteck 18"/>
          <p:cNvSpPr/>
          <p:nvPr/>
        </p:nvSpPr>
        <p:spPr>
          <a:xfrm>
            <a:off x="6525720" y="0"/>
            <a:ext cx="2617920" cy="685296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628" name="Grafik 8"/>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62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30"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31" name="PlaceHolder 3"/>
          <p:cNvSpPr>
            <a:spLocks noGrp="1"/>
          </p:cNvSpPr>
          <p:nvPr>
            <p:ph type="dt" idx="49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632" name="PlaceHolder 4"/>
          <p:cNvSpPr>
            <a:spLocks noGrp="1"/>
          </p:cNvSpPr>
          <p:nvPr>
            <p:ph type="ftr" idx="50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633" name="PlaceHolder 5"/>
          <p:cNvSpPr>
            <a:spLocks noGrp="1"/>
          </p:cNvSpPr>
          <p:nvPr>
            <p:ph type="sldNum" idx="50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F5E95DD-653F-4078-A12E-B9716FB23D1C}"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63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3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3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37"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8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39"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40" name="PlaceHolder 3"/>
          <p:cNvSpPr>
            <a:spLocks noGrp="1"/>
          </p:cNvSpPr>
          <p:nvPr>
            <p:ph type="dt" idx="50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41" name="PlaceHolder 4"/>
          <p:cNvSpPr>
            <a:spLocks noGrp="1"/>
          </p:cNvSpPr>
          <p:nvPr>
            <p:ph type="ftr" idx="50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42" name="PlaceHolder 5"/>
          <p:cNvSpPr>
            <a:spLocks noGrp="1"/>
          </p:cNvSpPr>
          <p:nvPr>
            <p:ph type="sldNum" idx="50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BC48EC4-F137-4A21-9304-F0786E5B37A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4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4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45"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64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8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647"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48"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49" name="PlaceHolder 3"/>
          <p:cNvSpPr>
            <a:spLocks noGrp="1"/>
          </p:cNvSpPr>
          <p:nvPr>
            <p:ph type="dt" idx="50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650" name="PlaceHolder 4"/>
          <p:cNvSpPr>
            <a:spLocks noGrp="1"/>
          </p:cNvSpPr>
          <p:nvPr>
            <p:ph type="ftr" idx="50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651" name="PlaceHolder 5"/>
          <p:cNvSpPr>
            <a:spLocks noGrp="1"/>
          </p:cNvSpPr>
          <p:nvPr>
            <p:ph type="sldNum" idx="50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1EBE4B9-E65C-4A82-B120-0065BA463A6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65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5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5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55"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8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8"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59"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60"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61" name="PlaceHolder 4"/>
          <p:cNvSpPr>
            <a:spLocks noGrp="1"/>
          </p:cNvSpPr>
          <p:nvPr>
            <p:ph type="dt" idx="4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62" name="PlaceHolder 5"/>
          <p:cNvSpPr>
            <a:spLocks noGrp="1"/>
          </p:cNvSpPr>
          <p:nvPr>
            <p:ph type="ftr" idx="5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63" name="PlaceHolder 6"/>
          <p:cNvSpPr>
            <a:spLocks noGrp="1"/>
          </p:cNvSpPr>
          <p:nvPr>
            <p:ph type="sldNum" idx="5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BDA454D-FC53-4D5A-8C44-1F93627F1A7C}"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6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5"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6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8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57" name="PlaceHolder 2"/>
          <p:cNvSpPr>
            <a:spLocks noGrp="1"/>
          </p:cNvSpPr>
          <p:nvPr>
            <p:ph type="dt" idx="50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58" name="PlaceHolder 3"/>
          <p:cNvSpPr>
            <a:spLocks noGrp="1"/>
          </p:cNvSpPr>
          <p:nvPr>
            <p:ph type="ftr" idx="50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59" name="PlaceHolder 4"/>
          <p:cNvSpPr>
            <a:spLocks noGrp="1"/>
          </p:cNvSpPr>
          <p:nvPr>
            <p:ph type="sldNum" idx="51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75C060B-90B4-49DB-B27F-F669807F0AD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8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66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61" name="PlaceHolder 2"/>
          <p:cNvSpPr>
            <a:spLocks noGrp="1"/>
          </p:cNvSpPr>
          <p:nvPr>
            <p:ph type="dt" idx="51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662" name="PlaceHolder 3"/>
          <p:cNvSpPr>
            <a:spLocks noGrp="1"/>
          </p:cNvSpPr>
          <p:nvPr>
            <p:ph type="ftr" idx="51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663" name="PlaceHolder 4"/>
          <p:cNvSpPr>
            <a:spLocks noGrp="1"/>
          </p:cNvSpPr>
          <p:nvPr>
            <p:ph type="sldNum" idx="51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F698817-DF59-47D1-B9F3-62C41E3F8788}"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98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4" name="PlaceHolder 1"/>
          <p:cNvSpPr>
            <a:spLocks noGrp="1"/>
          </p:cNvSpPr>
          <p:nvPr>
            <p:ph type="dt" idx="514"/>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65" name="PlaceHolder 2"/>
          <p:cNvSpPr>
            <a:spLocks noGrp="1"/>
          </p:cNvSpPr>
          <p:nvPr>
            <p:ph type="ftr" idx="51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66"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67" name="PlaceHolder 3"/>
          <p:cNvSpPr>
            <a:spLocks noGrp="1"/>
          </p:cNvSpPr>
          <p:nvPr>
            <p:ph type="sldNum" idx="51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F6D7C54-4294-4BFE-8B68-1ED59E41C08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68"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69"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70"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71" name="Rechteck 18"/>
          <p:cNvSpPr/>
          <p:nvPr/>
        </p:nvSpPr>
        <p:spPr>
          <a:xfrm>
            <a:off x="6525720" y="0"/>
            <a:ext cx="2617920" cy="685296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72"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1673"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74" name="Rechteck 10"/>
          <p:cNvSpPr/>
          <p:nvPr/>
        </p:nvSpPr>
        <p:spPr>
          <a:xfrm rot="5400000">
            <a:off x="3411000" y="2308680"/>
            <a:ext cx="45360" cy="423324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75"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1676"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pic>
        <p:nvPicPr>
          <p:cNvPr id="1677"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9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8" name="PlaceHolder 1"/>
          <p:cNvSpPr>
            <a:spLocks noGrp="1"/>
          </p:cNvSpPr>
          <p:nvPr>
            <p:ph type="dt" idx="51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79" name="PlaceHolder 2"/>
          <p:cNvSpPr>
            <a:spLocks noGrp="1"/>
          </p:cNvSpPr>
          <p:nvPr>
            <p:ph type="ftr" idx="51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80" name="PlaceHolder 3"/>
          <p:cNvSpPr>
            <a:spLocks noGrp="1"/>
          </p:cNvSpPr>
          <p:nvPr>
            <p:ph type="sldNum" idx="51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247BF56-A47E-437A-A190-6C234400E40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8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8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8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84"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1685" name="Rechteck 6"/>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686" name="Rechteck 7"/>
          <p:cNvSpPr/>
          <p:nvPr/>
        </p:nvSpPr>
        <p:spPr>
          <a:xfrm rot="5400000">
            <a:off x="5625720" y="1774080"/>
            <a:ext cx="45360" cy="423324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1687"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688"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800" b="0" strike="noStrike" spc="-1">
                <a:solidFill>
                  <a:schemeClr val="dk2"/>
                </a:solidFill>
                <a:latin typeface="Arial"/>
              </a:rPr>
              <a:t>Format des Gliederungstextes durch Klicken bearbeiten</a:t>
            </a:r>
          </a:p>
          <a:p>
            <a:pPr marL="864000" lvl="1" indent="-324000">
              <a:spcBef>
                <a:spcPts val="1134"/>
              </a:spcBef>
              <a:buClr>
                <a:srgbClr val="000000"/>
              </a:buClr>
              <a:buSzPct val="75000"/>
              <a:buFont typeface="Symbol" charset="2"/>
              <a:buChar char=""/>
            </a:pPr>
            <a:r>
              <a:rPr lang="en-US" sz="2000" b="0" strike="noStrike" spc="-1">
                <a:solidFill>
                  <a:schemeClr val="dk2"/>
                </a:solidFill>
                <a:latin typeface="Arial"/>
              </a:rPr>
              <a:t>Zweite Gliederungsebene</a:t>
            </a:r>
          </a:p>
          <a:p>
            <a:pPr marL="1296000" lvl="2" indent="-288000">
              <a:spcBef>
                <a:spcPts val="850"/>
              </a:spcBef>
              <a:buClr>
                <a:srgbClr val="000000"/>
              </a:buClr>
              <a:buSzPct val="45000"/>
              <a:buFont typeface="Wingdings" charset="2"/>
              <a:buChar char=""/>
            </a:pPr>
            <a:r>
              <a:rPr lang="en-US" sz="1800" b="0" strike="noStrike" spc="-1">
                <a:solidFill>
                  <a:schemeClr val="dk2"/>
                </a:solidFill>
                <a:latin typeface="Arial"/>
              </a:rPr>
              <a:t>Dritte Gliederungsebene</a:t>
            </a:r>
          </a:p>
          <a:p>
            <a:pPr marL="1728000" lvl="3" indent="-216000">
              <a:spcBef>
                <a:spcPts val="567"/>
              </a:spcBef>
              <a:buClr>
                <a:srgbClr val="000000"/>
              </a:buClr>
              <a:buSzPct val="75000"/>
              <a:buFont typeface="Symbol" charset="2"/>
              <a:buChar char=""/>
            </a:pPr>
            <a:r>
              <a:rPr lang="en-US" sz="1800" b="0" strike="noStrike" spc="-1">
                <a:solidFill>
                  <a:schemeClr val="dk2"/>
                </a:solidFill>
                <a:latin typeface="Arial"/>
              </a:rPr>
              <a:t>Vierte Gliederungsebene</a:t>
            </a:r>
          </a:p>
          <a:p>
            <a:pPr marL="2160000" lvl="4" indent="-216000">
              <a:spcBef>
                <a:spcPts val="283"/>
              </a:spcBef>
              <a:buClr>
                <a:srgbClr val="000000"/>
              </a:buClr>
              <a:buSzPct val="45000"/>
              <a:buFont typeface="Wingdings" charset="2"/>
              <a:buChar char=""/>
            </a:pPr>
            <a:r>
              <a:rPr lang="en-US" sz="2000" b="0" strike="noStrike" spc="-1">
                <a:solidFill>
                  <a:schemeClr val="dk2"/>
                </a:solidFill>
                <a:latin typeface="Arial"/>
              </a:rPr>
              <a:t>Fünfte Gliederungsebene</a:t>
            </a:r>
          </a:p>
          <a:p>
            <a:pPr marL="2592000" lvl="5" indent="-216000">
              <a:spcBef>
                <a:spcPts val="283"/>
              </a:spcBef>
              <a:buClr>
                <a:srgbClr val="000000"/>
              </a:buClr>
              <a:buSzPct val="45000"/>
              <a:buFont typeface="Wingdings" charset="2"/>
              <a:buChar char=""/>
            </a:pPr>
            <a:r>
              <a:rPr lang="en-US" sz="2000" b="0" strike="noStrike" spc="-1">
                <a:solidFill>
                  <a:schemeClr val="dk2"/>
                </a:solidFill>
                <a:latin typeface="Arial"/>
              </a:rPr>
              <a:t>Sechste Gliederungsebene</a:t>
            </a:r>
          </a:p>
          <a:p>
            <a:pPr marL="3024000" lvl="6" indent="-216000">
              <a:spcBef>
                <a:spcPts val="283"/>
              </a:spcBef>
              <a:buClr>
                <a:srgbClr val="000000"/>
              </a:buClr>
              <a:buSzPct val="45000"/>
              <a:buFont typeface="Wingdings" charset="2"/>
              <a:buChar char=""/>
            </a:pPr>
            <a:r>
              <a:rPr lang="en-US" sz="2000" b="0" strike="noStrike" spc="-1">
                <a:solidFill>
                  <a:schemeClr val="dk2"/>
                </a:solidFill>
                <a:latin typeface="Arial"/>
              </a:rPr>
              <a:t>Siebte Gliederungsebene</a:t>
            </a:r>
          </a:p>
        </p:txBody>
      </p:sp>
    </p:spTree>
  </p:cSld>
  <p:clrMap bg1="lt1" tx1="dk1" bg2="lt2" tx2="dk2" accent1="accent1" accent2="accent2" accent3="accent3" accent4="accent4" accent5="accent5" accent6="accent6" hlink="hlink" folHlink="folHlink"/>
  <p:sldLayoutIdLst>
    <p:sldLayoutId id="214748399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690"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91" name="PlaceHolder 3"/>
          <p:cNvSpPr>
            <a:spLocks noGrp="1"/>
          </p:cNvSpPr>
          <p:nvPr>
            <p:ph type="dt" idx="52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692" name="PlaceHolder 4"/>
          <p:cNvSpPr>
            <a:spLocks noGrp="1"/>
          </p:cNvSpPr>
          <p:nvPr>
            <p:ph type="ftr" idx="52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693" name="PlaceHolder 5"/>
          <p:cNvSpPr>
            <a:spLocks noGrp="1"/>
          </p:cNvSpPr>
          <p:nvPr>
            <p:ph type="sldNum" idx="52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BA8BCFE-6C62-47A6-963C-E19EE941716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69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69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696"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69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9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70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701"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02" name="PlaceHolder 3"/>
          <p:cNvSpPr>
            <a:spLocks noGrp="1"/>
          </p:cNvSpPr>
          <p:nvPr>
            <p:ph type="dt" idx="52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703" name="PlaceHolder 4"/>
          <p:cNvSpPr>
            <a:spLocks noGrp="1"/>
          </p:cNvSpPr>
          <p:nvPr>
            <p:ph type="ftr" idx="52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704" name="PlaceHolder 5"/>
          <p:cNvSpPr>
            <a:spLocks noGrp="1"/>
          </p:cNvSpPr>
          <p:nvPr>
            <p:ph type="sldNum" idx="52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F21442E-15B9-4B10-8BCD-706A4257116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70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0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0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708"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99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712"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13"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14" name="PlaceHolder 4"/>
          <p:cNvSpPr>
            <a:spLocks noGrp="1"/>
          </p:cNvSpPr>
          <p:nvPr>
            <p:ph type="dt" idx="52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715" name="PlaceHolder 5"/>
          <p:cNvSpPr>
            <a:spLocks noGrp="1"/>
          </p:cNvSpPr>
          <p:nvPr>
            <p:ph type="ftr" idx="52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716" name="PlaceHolder 6"/>
          <p:cNvSpPr>
            <a:spLocks noGrp="1"/>
          </p:cNvSpPr>
          <p:nvPr>
            <p:ph type="sldNum" idx="52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056D819-948F-43CD-8753-0E7229E671B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71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1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719"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72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99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72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725"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26"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27" name="PlaceHolder 4"/>
          <p:cNvSpPr>
            <a:spLocks noGrp="1"/>
          </p:cNvSpPr>
          <p:nvPr>
            <p:ph type="dt" idx="52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728" name="PlaceHolder 5"/>
          <p:cNvSpPr>
            <a:spLocks noGrp="1"/>
          </p:cNvSpPr>
          <p:nvPr>
            <p:ph type="ftr" idx="53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729" name="PlaceHolder 6"/>
          <p:cNvSpPr>
            <a:spLocks noGrp="1"/>
          </p:cNvSpPr>
          <p:nvPr>
            <p:ph type="sldNum" idx="53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5787144-8FE4-4E42-849E-EC006A17F015}"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73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3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3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733"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400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738" name="PlaceHolder 2"/>
          <p:cNvSpPr>
            <a:spLocks noGrp="1"/>
          </p:cNvSpPr>
          <p:nvPr>
            <p:ph type="dt" idx="53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739" name="PlaceHolder 3"/>
          <p:cNvSpPr>
            <a:spLocks noGrp="1"/>
          </p:cNvSpPr>
          <p:nvPr>
            <p:ph type="ftr" idx="53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740" name="PlaceHolder 4"/>
          <p:cNvSpPr>
            <a:spLocks noGrp="1"/>
          </p:cNvSpPr>
          <p:nvPr>
            <p:ph type="sldNum" idx="53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A6C38DA-D455-411A-AB2E-3FC02526860E}"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74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4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743"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74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4"/>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45"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800" b="0" strike="noStrike" spc="-1">
                <a:solidFill>
                  <a:schemeClr val="dk2"/>
                </a:solidFill>
                <a:latin typeface="Arial"/>
              </a:rPr>
              <a:t>Format des Gliederungstextes durch Klicken bearbeiten</a:t>
            </a:r>
          </a:p>
          <a:p>
            <a:pPr marL="864000" lvl="1" indent="-324000">
              <a:spcBef>
                <a:spcPts val="1134"/>
              </a:spcBef>
              <a:buClr>
                <a:srgbClr val="000000"/>
              </a:buClr>
              <a:buSzPct val="75000"/>
              <a:buFont typeface="Symbol" charset="2"/>
              <a:buChar char=""/>
            </a:pPr>
            <a:r>
              <a:rPr lang="en-US" sz="2000" b="0" strike="noStrike" spc="-1">
                <a:solidFill>
                  <a:schemeClr val="dk2"/>
                </a:solidFill>
                <a:latin typeface="Arial"/>
              </a:rPr>
              <a:t>Zweite Gliederungsebene</a:t>
            </a:r>
          </a:p>
          <a:p>
            <a:pPr marL="1296000" lvl="2" indent="-288000">
              <a:spcBef>
                <a:spcPts val="850"/>
              </a:spcBef>
              <a:buClr>
                <a:srgbClr val="000000"/>
              </a:buClr>
              <a:buSzPct val="45000"/>
              <a:buFont typeface="Wingdings" charset="2"/>
              <a:buChar char=""/>
            </a:pPr>
            <a:r>
              <a:rPr lang="en-US" sz="1800" b="0" strike="noStrike" spc="-1">
                <a:solidFill>
                  <a:schemeClr val="dk2"/>
                </a:solidFill>
                <a:latin typeface="Arial"/>
              </a:rPr>
              <a:t>Dritte Gliederungsebene</a:t>
            </a:r>
          </a:p>
          <a:p>
            <a:pPr marL="1728000" lvl="3" indent="-216000">
              <a:spcBef>
                <a:spcPts val="567"/>
              </a:spcBef>
              <a:buClr>
                <a:srgbClr val="000000"/>
              </a:buClr>
              <a:buSzPct val="75000"/>
              <a:buFont typeface="Symbol" charset="2"/>
              <a:buChar char=""/>
            </a:pPr>
            <a:r>
              <a:rPr lang="en-US" sz="1800" b="0" strike="noStrike" spc="-1">
                <a:solidFill>
                  <a:schemeClr val="dk2"/>
                </a:solidFill>
                <a:latin typeface="Arial"/>
              </a:rPr>
              <a:t>Vierte Gliederungsebene</a:t>
            </a:r>
          </a:p>
          <a:p>
            <a:pPr marL="2160000" lvl="4" indent="-216000">
              <a:spcBef>
                <a:spcPts val="283"/>
              </a:spcBef>
              <a:buClr>
                <a:srgbClr val="000000"/>
              </a:buClr>
              <a:buSzPct val="45000"/>
              <a:buFont typeface="Wingdings" charset="2"/>
              <a:buChar char=""/>
            </a:pPr>
            <a:r>
              <a:rPr lang="en-US" sz="2000" b="0" strike="noStrike" spc="-1">
                <a:solidFill>
                  <a:schemeClr val="dk2"/>
                </a:solidFill>
                <a:latin typeface="Arial"/>
              </a:rPr>
              <a:t>Fünfte Gliederungsebene</a:t>
            </a:r>
          </a:p>
          <a:p>
            <a:pPr marL="2592000" lvl="5" indent="-216000">
              <a:spcBef>
                <a:spcPts val="283"/>
              </a:spcBef>
              <a:buClr>
                <a:srgbClr val="000000"/>
              </a:buClr>
              <a:buSzPct val="45000"/>
              <a:buFont typeface="Wingdings" charset="2"/>
              <a:buChar char=""/>
            </a:pPr>
            <a:r>
              <a:rPr lang="en-US" sz="2000" b="0" strike="noStrike" spc="-1">
                <a:solidFill>
                  <a:schemeClr val="dk2"/>
                </a:solidFill>
                <a:latin typeface="Arial"/>
              </a:rPr>
              <a:t>Sechste Gliederungsebene</a:t>
            </a:r>
          </a:p>
          <a:p>
            <a:pPr marL="3024000" lvl="6" indent="-216000">
              <a:spcBef>
                <a:spcPts val="283"/>
              </a:spcBef>
              <a:buClr>
                <a:srgbClr val="000000"/>
              </a:buClr>
              <a:buSzPct val="45000"/>
              <a:buFont typeface="Wingdings" charset="2"/>
              <a:buChar char=""/>
            </a:pPr>
            <a:r>
              <a:rPr lang="en-US" sz="2000" b="0" strike="noStrike" spc="-1">
                <a:solidFill>
                  <a:schemeClr val="dk2"/>
                </a:solidFill>
                <a:latin typeface="Arial"/>
              </a:rPr>
              <a:t>Siebte Gliederungsebene</a:t>
            </a:r>
          </a:p>
        </p:txBody>
      </p:sp>
    </p:spTree>
  </p:cSld>
  <p:clrMap bg1="lt1" tx1="dk1" bg2="lt2" tx2="dk2" accent1="accent1" accent2="accent2" accent3="accent3" accent4="accent4" accent5="accent5" accent6="accent6" hlink="hlink" folHlink="folHlink"/>
  <p:sldLayoutIdLst>
    <p:sldLayoutId id="21474840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168"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169"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170"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171" name="PlaceHolder 4"/>
          <p:cNvSpPr>
            <a:spLocks noGrp="1"/>
          </p:cNvSpPr>
          <p:nvPr>
            <p:ph type="dt" idx="5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72" name="PlaceHolder 5"/>
          <p:cNvSpPr>
            <a:spLocks noGrp="1"/>
          </p:cNvSpPr>
          <p:nvPr>
            <p:ph type="ftr" idx="5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73" name="PlaceHolder 6"/>
          <p:cNvSpPr>
            <a:spLocks noGrp="1"/>
          </p:cNvSpPr>
          <p:nvPr>
            <p:ph type="sldNum" idx="5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45E367B-DB6C-4700-92FE-0E3C8CF8F30A}"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7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75" name="Grafik 11"/>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17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7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8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79"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80" name="PlaceHolder 3"/>
          <p:cNvSpPr>
            <a:spLocks noGrp="1"/>
          </p:cNvSpPr>
          <p:nvPr>
            <p:ph type="dt" idx="5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181" name="PlaceHolder 4"/>
          <p:cNvSpPr>
            <a:spLocks noGrp="1"/>
          </p:cNvSpPr>
          <p:nvPr>
            <p:ph type="ftr" idx="5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182" name="PlaceHolder 5"/>
          <p:cNvSpPr>
            <a:spLocks noGrp="1"/>
          </p:cNvSpPr>
          <p:nvPr>
            <p:ph type="sldNum" idx="5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1F4771A-7423-43F3-8FDC-15F9170F42F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18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84"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85"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8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5"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6"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7" name="PlaceHolder 4"/>
          <p:cNvSpPr>
            <a:spLocks noGrp="1"/>
          </p:cNvSpPr>
          <p:nvPr>
            <p:ph type="dt" idx="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8" name="PlaceHolder 5"/>
          <p:cNvSpPr>
            <a:spLocks noGrp="1"/>
          </p:cNvSpPr>
          <p:nvPr>
            <p:ph type="ftr" idx="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9" name="PlaceHolder 6"/>
          <p:cNvSpPr>
            <a:spLocks noGrp="1"/>
          </p:cNvSpPr>
          <p:nvPr>
            <p:ph type="sldNum" idx="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74281BC-ED55-41B3-9122-F8C529E9161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1" name="Grafik 11"/>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2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8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87"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88" name="PlaceHolder 3"/>
          <p:cNvSpPr>
            <a:spLocks noGrp="1"/>
          </p:cNvSpPr>
          <p:nvPr>
            <p:ph type="dt" idx="5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89" name="PlaceHolder 4"/>
          <p:cNvSpPr>
            <a:spLocks noGrp="1"/>
          </p:cNvSpPr>
          <p:nvPr>
            <p:ph type="ftr" idx="5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90" name="PlaceHolder 5"/>
          <p:cNvSpPr>
            <a:spLocks noGrp="1"/>
          </p:cNvSpPr>
          <p:nvPr>
            <p:ph type="sldNum" idx="6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7894D1F-C99D-4261-B1C9-82730618770B}"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19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19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19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19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8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19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196"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197" name="PlaceHolder 3"/>
          <p:cNvSpPr>
            <a:spLocks noGrp="1"/>
          </p:cNvSpPr>
          <p:nvPr>
            <p:ph type="dt" idx="6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198" name="PlaceHolder 4"/>
          <p:cNvSpPr>
            <a:spLocks noGrp="1"/>
          </p:cNvSpPr>
          <p:nvPr>
            <p:ph type="ftr" idx="6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199" name="PlaceHolder 5"/>
          <p:cNvSpPr>
            <a:spLocks noGrp="1"/>
          </p:cNvSpPr>
          <p:nvPr>
            <p:ph type="sldNum" idx="6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00FFFD7-C46C-4F75-82E2-431BF1264F0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0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01" name="Grafik 8"/>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20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0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8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05"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06" name="PlaceHolder 3"/>
          <p:cNvSpPr>
            <a:spLocks noGrp="1"/>
          </p:cNvSpPr>
          <p:nvPr>
            <p:ph type="dt" idx="6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07" name="PlaceHolder 4"/>
          <p:cNvSpPr>
            <a:spLocks noGrp="1"/>
          </p:cNvSpPr>
          <p:nvPr>
            <p:ph type="ftr" idx="6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08" name="PlaceHolder 5"/>
          <p:cNvSpPr>
            <a:spLocks noGrp="1"/>
          </p:cNvSpPr>
          <p:nvPr>
            <p:ph type="sldNum" idx="6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28E2E7F-547E-498B-A70F-6FE20E92A61D}"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20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10"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211"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9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2" name="PlaceHolder 1"/>
          <p:cNvSpPr>
            <a:spLocks noGrp="1"/>
          </p:cNvSpPr>
          <p:nvPr>
            <p:ph type="dt" idx="67"/>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13" name="PlaceHolder 2"/>
          <p:cNvSpPr>
            <a:spLocks noGrp="1"/>
          </p:cNvSpPr>
          <p:nvPr>
            <p:ph type="ftr" idx="6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14"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15" name="PlaceHolder 3"/>
          <p:cNvSpPr>
            <a:spLocks noGrp="1"/>
          </p:cNvSpPr>
          <p:nvPr>
            <p:ph type="sldNum" idx="6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BBBE62F5-C25D-4F7F-ADCF-32C1C377B8D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216"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1B5A38"/>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17"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grpSp>
        <p:nvGrpSpPr>
          <p:cNvPr id="218" name="Gruppieren 6"/>
          <p:cNvGrpSpPr/>
          <p:nvPr/>
        </p:nvGrpSpPr>
        <p:grpSpPr>
          <a:xfrm>
            <a:off x="6317640" y="0"/>
            <a:ext cx="2826000" cy="6860160"/>
            <a:chOff x="6317640" y="0"/>
            <a:chExt cx="2826000" cy="6860160"/>
          </a:xfrm>
        </p:grpSpPr>
        <p:sp>
          <p:nvSpPr>
            <p:cNvPr id="219"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20" name="Rechteck 18"/>
            <p:cNvSpPr/>
            <p:nvPr/>
          </p:nvSpPr>
          <p:spPr>
            <a:xfrm>
              <a:off x="6525720" y="0"/>
              <a:ext cx="2617920" cy="6852960"/>
            </a:xfrm>
            <a:prstGeom prst="rect">
              <a:avLst/>
            </a:prstGeom>
            <a:blipFill rotWithShape="0">
              <a:blip r:embed="rId3"/>
              <a:srcRect/>
              <a:stretch/>
            </a:blip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grpSp>
      <p:sp>
        <p:nvSpPr>
          <p:cNvPr id="221"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222"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23" name="Rechteck 10"/>
          <p:cNvSpPr/>
          <p:nvPr/>
        </p:nvSpPr>
        <p:spPr>
          <a:xfrm rot="5400000">
            <a:off x="3411000" y="2308680"/>
            <a:ext cx="45360" cy="4233240"/>
          </a:xfrm>
          <a:prstGeom prst="rect">
            <a:avLst/>
          </a:prstGeom>
          <a:solidFill>
            <a:srgbClr val="1B5A38"/>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24"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225"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pic>
        <p:nvPicPr>
          <p:cNvPr id="226" name="Grafik 7"/>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9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7"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28"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29" name="PlaceHolder 3"/>
          <p:cNvSpPr>
            <a:spLocks noGrp="1"/>
          </p:cNvSpPr>
          <p:nvPr>
            <p:ph type="dt" idx="7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30" name="PlaceHolder 4"/>
          <p:cNvSpPr>
            <a:spLocks noGrp="1"/>
          </p:cNvSpPr>
          <p:nvPr>
            <p:ph type="ftr" idx="7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31" name="PlaceHolder 5"/>
          <p:cNvSpPr>
            <a:spLocks noGrp="1"/>
          </p:cNvSpPr>
          <p:nvPr>
            <p:ph type="sldNum" idx="7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53419E1-9A42-4938-89AA-44A565382CEC}"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3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33"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23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3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9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236"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37"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38" name="PlaceHolder 3"/>
          <p:cNvSpPr>
            <a:spLocks noGrp="1"/>
          </p:cNvSpPr>
          <p:nvPr>
            <p:ph type="dt" idx="7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39" name="PlaceHolder 4"/>
          <p:cNvSpPr>
            <a:spLocks noGrp="1"/>
          </p:cNvSpPr>
          <p:nvPr>
            <p:ph type="ftr" idx="7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40" name="PlaceHolder 5"/>
          <p:cNvSpPr>
            <a:spLocks noGrp="1"/>
          </p:cNvSpPr>
          <p:nvPr>
            <p:ph type="sldNum" idx="7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B0745FB-CFA8-4460-A017-08BA74B4105A}"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4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42" name="Grafik 10"/>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24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4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9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46" name="PlaceHolder 2"/>
          <p:cNvSpPr>
            <a:spLocks noGrp="1"/>
          </p:cNvSpPr>
          <p:nvPr>
            <p:ph type="dt" idx="7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47" name="PlaceHolder 3"/>
          <p:cNvSpPr>
            <a:spLocks noGrp="1"/>
          </p:cNvSpPr>
          <p:nvPr>
            <p:ph type="ftr" idx="7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48" name="PlaceHolder 4"/>
          <p:cNvSpPr>
            <a:spLocks noGrp="1"/>
          </p:cNvSpPr>
          <p:nvPr>
            <p:ph type="sldNum" idx="7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CB77FADA-A832-46D1-8531-DA51B4C12A83}"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9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4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50" name="PlaceHolder 2"/>
          <p:cNvSpPr>
            <a:spLocks noGrp="1"/>
          </p:cNvSpPr>
          <p:nvPr>
            <p:ph type="dt" idx="7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51" name="PlaceHolder 3"/>
          <p:cNvSpPr>
            <a:spLocks noGrp="1"/>
          </p:cNvSpPr>
          <p:nvPr>
            <p:ph type="ftr" idx="8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52" name="PlaceHolder 4"/>
          <p:cNvSpPr>
            <a:spLocks noGrp="1"/>
          </p:cNvSpPr>
          <p:nvPr>
            <p:ph type="sldNum" idx="8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8F8138B-BD1D-4FDB-838C-F02F2476CA38}"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70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
        <p:nvSpPr>
          <p:cNvPr id="25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54" name="PlaceHolder 2"/>
          <p:cNvSpPr>
            <a:spLocks noGrp="1"/>
          </p:cNvSpPr>
          <p:nvPr>
            <p:ph type="dt" idx="8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55" name="PlaceHolder 3"/>
          <p:cNvSpPr>
            <a:spLocks noGrp="1"/>
          </p:cNvSpPr>
          <p:nvPr>
            <p:ph type="ftr" idx="8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56" name="PlaceHolder 4"/>
          <p:cNvSpPr>
            <a:spLocks noGrp="1"/>
          </p:cNvSpPr>
          <p:nvPr>
            <p:ph type="sldNum" idx="8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560432D-148B-47C2-93E9-A774B886187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7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7" name="PlaceHolder 1"/>
          <p:cNvSpPr>
            <a:spLocks noGrp="1"/>
          </p:cNvSpPr>
          <p:nvPr>
            <p:ph type="dt" idx="8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58" name="PlaceHolder 2"/>
          <p:cNvSpPr>
            <a:spLocks noGrp="1"/>
          </p:cNvSpPr>
          <p:nvPr>
            <p:ph type="ftr" idx="8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59" name="PlaceHolder 3"/>
          <p:cNvSpPr>
            <a:spLocks noGrp="1"/>
          </p:cNvSpPr>
          <p:nvPr>
            <p:ph type="sldNum" idx="8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5A4CF6F-4075-42A8-B92B-09E9F093B52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26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61"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262" name="Rechteck 11"/>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63" name="Rechteck 12"/>
          <p:cNvSpPr/>
          <p:nvPr/>
        </p:nvSpPr>
        <p:spPr>
          <a:xfrm rot="5400000">
            <a:off x="5625720" y="1774080"/>
            <a:ext cx="45360" cy="4233240"/>
          </a:xfrm>
          <a:prstGeom prst="rect">
            <a:avLst/>
          </a:prstGeom>
          <a:solidFill>
            <a:srgbClr val="1B5A38"/>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1B5A38"/>
              </a:solidFill>
              <a:latin typeface="Calibri"/>
            </a:endParaRPr>
          </a:p>
        </p:txBody>
      </p:sp>
      <p:pic>
        <p:nvPicPr>
          <p:cNvPr id="264"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265"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0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8" name="PlaceHolder 2"/>
          <p:cNvSpPr>
            <a:spLocks noGrp="1"/>
          </p:cNvSpPr>
          <p:nvPr>
            <p:ph type="dt" idx="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9" name="PlaceHolder 3"/>
          <p:cNvSpPr>
            <a:spLocks noGrp="1"/>
          </p:cNvSpPr>
          <p:nvPr>
            <p:ph type="ftr" idx="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0" name="PlaceHolder 4"/>
          <p:cNvSpPr>
            <a:spLocks noGrp="1"/>
          </p:cNvSpPr>
          <p:nvPr>
            <p:ph type="sldNum" idx="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7918D80-F5B3-4B77-8449-F6A9258AE6D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33"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67"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68" name="PlaceHolder 3"/>
          <p:cNvSpPr>
            <a:spLocks noGrp="1"/>
          </p:cNvSpPr>
          <p:nvPr>
            <p:ph type="dt" idx="8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269" name="PlaceHolder 4"/>
          <p:cNvSpPr>
            <a:spLocks noGrp="1"/>
          </p:cNvSpPr>
          <p:nvPr>
            <p:ph type="ftr" idx="8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270" name="PlaceHolder 5"/>
          <p:cNvSpPr>
            <a:spLocks noGrp="1"/>
          </p:cNvSpPr>
          <p:nvPr>
            <p:ph type="sldNum" idx="9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E66EA6E-6AC7-4C0D-99D2-E59B1D57CCA6}"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27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7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273"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0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7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77"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78" name="PlaceHolder 3"/>
          <p:cNvSpPr>
            <a:spLocks noGrp="1"/>
          </p:cNvSpPr>
          <p:nvPr>
            <p:ph type="dt" idx="9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79" name="PlaceHolder 4"/>
          <p:cNvSpPr>
            <a:spLocks noGrp="1"/>
          </p:cNvSpPr>
          <p:nvPr>
            <p:ph type="ftr" idx="9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80" name="PlaceHolder 5"/>
          <p:cNvSpPr>
            <a:spLocks noGrp="1"/>
          </p:cNvSpPr>
          <p:nvPr>
            <p:ph type="sldNum" idx="9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165A753-36D4-421C-A351-70790625BF4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8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8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28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8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0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87" name="Grafik 10" descr="Ein Bild, das Blatt, Grün, draußen, Pflanze enthält.&#10;&#10;Automatisch generierte Beschreibung"/>
          <p:cNvPicPr/>
          <p:nvPr/>
        </p:nvPicPr>
        <p:blipFill>
          <a:blip r:embed="rId3">
            <a:alphaModFix amt="70000"/>
          </a:blip>
          <a:srcRect l="2888" r="2972"/>
          <a:stretch/>
        </p:blipFill>
        <p:spPr>
          <a:xfrm>
            <a:off x="0" y="0"/>
            <a:ext cx="9143640" cy="6863400"/>
          </a:xfrm>
          <a:prstGeom prst="rect">
            <a:avLst/>
          </a:prstGeom>
          <a:ln w="0">
            <a:noFill/>
          </a:ln>
        </p:spPr>
      </p:pic>
      <p:sp>
        <p:nvSpPr>
          <p:cNvPr id="28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289"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290" name="PlaceHolder 3"/>
          <p:cNvSpPr>
            <a:spLocks noGrp="1"/>
          </p:cNvSpPr>
          <p:nvPr>
            <p:ph type="dt" idx="9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291" name="PlaceHolder 4"/>
          <p:cNvSpPr>
            <a:spLocks noGrp="1"/>
          </p:cNvSpPr>
          <p:nvPr>
            <p:ph type="ftr" idx="9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292" name="PlaceHolder 5"/>
          <p:cNvSpPr>
            <a:spLocks noGrp="1"/>
          </p:cNvSpPr>
          <p:nvPr>
            <p:ph type="sldNum" idx="9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37D252F-564A-4243-BF83-786D9490911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29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294" name="Grafik 6"/>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29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29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1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00"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01"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02" name="PlaceHolder 4"/>
          <p:cNvSpPr>
            <a:spLocks noGrp="1"/>
          </p:cNvSpPr>
          <p:nvPr>
            <p:ph type="dt" idx="9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303" name="PlaceHolder 5"/>
          <p:cNvSpPr>
            <a:spLocks noGrp="1"/>
          </p:cNvSpPr>
          <p:nvPr>
            <p:ph type="ftr" idx="9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04" name="PlaceHolder 6"/>
          <p:cNvSpPr>
            <a:spLocks noGrp="1"/>
          </p:cNvSpPr>
          <p:nvPr>
            <p:ph type="sldNum" idx="9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5BB5D1D-7FE2-4E8C-A9B3-D95883B6F2FE}"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0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06"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307"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1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12"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13"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14" name="PlaceHolder 4"/>
          <p:cNvSpPr>
            <a:spLocks noGrp="1"/>
          </p:cNvSpPr>
          <p:nvPr>
            <p:ph type="dt" idx="10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15" name="PlaceHolder 5"/>
          <p:cNvSpPr>
            <a:spLocks noGrp="1"/>
          </p:cNvSpPr>
          <p:nvPr>
            <p:ph type="ftr" idx="10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316" name="PlaceHolder 6"/>
          <p:cNvSpPr>
            <a:spLocks noGrp="1"/>
          </p:cNvSpPr>
          <p:nvPr>
            <p:ph type="sldNum" idx="10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BC6DA4E-41F0-4489-A53F-91397CEBBDD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31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18"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31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2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1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 name="PlaceHolder 1"/>
          <p:cNvSpPr>
            <a:spLocks noGrp="1"/>
          </p:cNvSpPr>
          <p:nvPr>
            <p:ph type="dt" idx="103"/>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325" name="PlaceHolder 2"/>
          <p:cNvSpPr>
            <a:spLocks noGrp="1"/>
          </p:cNvSpPr>
          <p:nvPr>
            <p:ph type="ftr" idx="10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26" name="PlaceHolder 3"/>
          <p:cNvSpPr>
            <a:spLocks noGrp="1"/>
          </p:cNvSpPr>
          <p:nvPr>
            <p:ph type="sldNum" idx="10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960BF7D-15AF-486A-AC8F-DDADFE2B580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27" name="Rechteck 7"/>
          <p:cNvSpPr/>
          <p:nvPr/>
        </p:nvSpPr>
        <p:spPr>
          <a:xfrm>
            <a:off x="16920" y="216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328"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329"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30"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31"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32" name="Rechteck 18"/>
          <p:cNvSpPr/>
          <p:nvPr/>
        </p:nvSpPr>
        <p:spPr>
          <a:xfrm>
            <a:off x="6525720" y="0"/>
            <a:ext cx="2617920" cy="685296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333"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334"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rgbClr val="EC8E0B"/>
                </a:solidFill>
                <a:uFillTx/>
                <a:latin typeface="Arial"/>
                <a:hlinkClick r:id="rId3"/>
              </a:rPr>
              <a:t>www.im-netz-alles-umsonst.de</a:t>
            </a:r>
            <a:r>
              <a:rPr lang="de-DE" sz="1800" b="0" strike="noStrike" spc="-1">
                <a:solidFill>
                  <a:srgbClr val="EC8E0B"/>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chemeClr val="dk1"/>
                </a:solidFill>
                <a:latin typeface="Calibri"/>
              </a:rPr>
              <a:t> </a:t>
            </a:r>
            <a:endParaRPr lang="de-DE" sz="1800" b="0" strike="noStrike" spc="-1">
              <a:solidFill>
                <a:srgbClr val="000000"/>
              </a:solidFill>
              <a:latin typeface="Calibri"/>
            </a:endParaRPr>
          </a:p>
        </p:txBody>
      </p:sp>
      <p:pic>
        <p:nvPicPr>
          <p:cNvPr id="335" name="Grafik 1"/>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336" name="Grafik 10"/>
          <p:cNvPicPr/>
          <p:nvPr/>
        </p:nvPicPr>
        <p:blipFill>
          <a:blip r:embed="rId6"/>
          <a:stretch/>
        </p:blipFill>
        <p:spPr>
          <a:xfrm rot="681000">
            <a:off x="4599720" y="5875920"/>
            <a:ext cx="1005120" cy="3848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1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3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38" name="PlaceHolder 2"/>
          <p:cNvSpPr>
            <a:spLocks noGrp="1"/>
          </p:cNvSpPr>
          <p:nvPr>
            <p:ph type="dt" idx="10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39" name="PlaceHolder 3"/>
          <p:cNvSpPr>
            <a:spLocks noGrp="1"/>
          </p:cNvSpPr>
          <p:nvPr>
            <p:ph type="ftr" idx="10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340" name="PlaceHolder 4"/>
          <p:cNvSpPr>
            <a:spLocks noGrp="1"/>
          </p:cNvSpPr>
          <p:nvPr>
            <p:ph type="sldNum" idx="10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A84A3DD-F02C-4D74-B141-B66867AFDB9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34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4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43"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a:effectLst>
            <a:outerShdw blurRad="50760" dist="38160" dir="5400000" algn="t" rotWithShape="0">
              <a:srgbClr val="000000">
                <a:alpha val="40000"/>
              </a:srgbClr>
            </a:outerShdw>
          </a:effectLst>
        </p:spPr>
      </p:pic>
      <p:sp>
        <p:nvSpPr>
          <p:cNvPr id="34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1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 name="PlaceHolder 1"/>
          <p:cNvSpPr>
            <a:spLocks noGrp="1"/>
          </p:cNvSpPr>
          <p:nvPr>
            <p:ph type="dt" idx="10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347" name="PlaceHolder 2"/>
          <p:cNvSpPr>
            <a:spLocks noGrp="1"/>
          </p:cNvSpPr>
          <p:nvPr>
            <p:ph type="ftr" idx="11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48" name="PlaceHolder 3"/>
          <p:cNvSpPr>
            <a:spLocks noGrp="1"/>
          </p:cNvSpPr>
          <p:nvPr>
            <p:ph type="sldNum" idx="11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42A1A9C-933F-491F-A72A-33A37E60E7C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4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5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5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52"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2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53" name="PlaceHolder 1"/>
          <p:cNvSpPr>
            <a:spLocks noGrp="1"/>
          </p:cNvSpPr>
          <p:nvPr>
            <p:ph type="dt" idx="11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54" name="PlaceHolder 2"/>
          <p:cNvSpPr>
            <a:spLocks noGrp="1"/>
          </p:cNvSpPr>
          <p:nvPr>
            <p:ph type="ftr" idx="11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355" name="PlaceHolder 3"/>
          <p:cNvSpPr>
            <a:spLocks noGrp="1"/>
          </p:cNvSpPr>
          <p:nvPr>
            <p:ph type="sldNum" idx="11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8AC6280-9ABC-409A-90A7-0FCA14008EF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35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5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5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59"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0"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61"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362"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63"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364"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65" name="PlaceHolder 6"/>
          <p:cNvSpPr>
            <a:spLocks noGrp="1"/>
          </p:cNvSpPr>
          <p:nvPr>
            <p:ph type="dt" idx="11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366" name="PlaceHolder 7"/>
          <p:cNvSpPr>
            <a:spLocks noGrp="1"/>
          </p:cNvSpPr>
          <p:nvPr>
            <p:ph type="ftr" idx="11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67" name="PlaceHolder 8"/>
          <p:cNvSpPr>
            <a:spLocks noGrp="1"/>
          </p:cNvSpPr>
          <p:nvPr>
            <p:ph type="sldNum" idx="11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C8B0388-48E2-4A0C-8FB5-5E7672CB978E}"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6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6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7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71"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2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6" name="PlaceHolder 2"/>
          <p:cNvSpPr>
            <a:spLocks noGrp="1"/>
          </p:cNvSpPr>
          <p:nvPr>
            <p:ph type="dt" idx="1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7" name="PlaceHolder 3"/>
          <p:cNvSpPr>
            <a:spLocks noGrp="1"/>
          </p:cNvSpPr>
          <p:nvPr>
            <p:ph type="ftr" idx="1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38" name="PlaceHolder 4"/>
          <p:cNvSpPr>
            <a:spLocks noGrp="1"/>
          </p:cNvSpPr>
          <p:nvPr>
            <p:ph type="sldNum" idx="1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6C70F91-C088-48A7-B704-6FBBEF148AD6}"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3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0"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4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72"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373"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374"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75"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376"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377" name="PlaceHolder 6"/>
          <p:cNvSpPr>
            <a:spLocks noGrp="1"/>
          </p:cNvSpPr>
          <p:nvPr>
            <p:ph type="dt" idx="11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78" name="PlaceHolder 7"/>
          <p:cNvSpPr>
            <a:spLocks noGrp="1"/>
          </p:cNvSpPr>
          <p:nvPr>
            <p:ph type="ftr" idx="11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379" name="PlaceHolder 8"/>
          <p:cNvSpPr>
            <a:spLocks noGrp="1"/>
          </p:cNvSpPr>
          <p:nvPr>
            <p:ph type="sldNum" idx="12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C2017CC-C978-47AF-A63F-4485689276E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38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8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8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83"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2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4"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385"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386"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387" name="PlaceHolder 4"/>
          <p:cNvSpPr>
            <a:spLocks noGrp="1"/>
          </p:cNvSpPr>
          <p:nvPr>
            <p:ph type="dt" idx="12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388" name="PlaceHolder 5"/>
          <p:cNvSpPr>
            <a:spLocks noGrp="1"/>
          </p:cNvSpPr>
          <p:nvPr>
            <p:ph type="ftr" idx="12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389" name="PlaceHolder 6"/>
          <p:cNvSpPr>
            <a:spLocks noGrp="1"/>
          </p:cNvSpPr>
          <p:nvPr>
            <p:ph type="sldNum" idx="12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9511234-4B6F-4122-A8C2-4B23061E27A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39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9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9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39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394"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2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95"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396"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397"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398" name="PlaceHolder 4"/>
          <p:cNvSpPr>
            <a:spLocks noGrp="1"/>
          </p:cNvSpPr>
          <p:nvPr>
            <p:ph type="dt" idx="12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399" name="PlaceHolder 5"/>
          <p:cNvSpPr>
            <a:spLocks noGrp="1"/>
          </p:cNvSpPr>
          <p:nvPr>
            <p:ph type="ftr" idx="12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00" name="PlaceHolder 6"/>
          <p:cNvSpPr>
            <a:spLocks noGrp="1"/>
          </p:cNvSpPr>
          <p:nvPr>
            <p:ph type="sldNum" idx="12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EBB5D07-2547-4F87-ABA0-E732946F017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40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0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0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04"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3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406"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407"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408" name="PlaceHolder 4"/>
          <p:cNvSpPr>
            <a:spLocks noGrp="1"/>
          </p:cNvSpPr>
          <p:nvPr>
            <p:ph type="dt" idx="12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09" name="PlaceHolder 5"/>
          <p:cNvSpPr>
            <a:spLocks noGrp="1"/>
          </p:cNvSpPr>
          <p:nvPr>
            <p:ph type="ftr" idx="12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10" name="PlaceHolder 6"/>
          <p:cNvSpPr>
            <a:spLocks noGrp="1"/>
          </p:cNvSpPr>
          <p:nvPr>
            <p:ph type="sldNum" idx="12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2ACF615-9ECD-42F4-8884-964462DCBD7F}"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1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1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1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14"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3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15"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416"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417"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418" name="PlaceHolder 4"/>
          <p:cNvSpPr>
            <a:spLocks noGrp="1"/>
          </p:cNvSpPr>
          <p:nvPr>
            <p:ph type="dt" idx="13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419" name="PlaceHolder 5"/>
          <p:cNvSpPr>
            <a:spLocks noGrp="1"/>
          </p:cNvSpPr>
          <p:nvPr>
            <p:ph type="ftr" idx="13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20" name="PlaceHolder 6"/>
          <p:cNvSpPr>
            <a:spLocks noGrp="1"/>
          </p:cNvSpPr>
          <p:nvPr>
            <p:ph type="sldNum" idx="13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22EFC97-7306-4843-BBAB-676F07D9433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42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2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2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24"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3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26"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427" name="PlaceHolder 3"/>
          <p:cNvSpPr>
            <a:spLocks noGrp="1"/>
          </p:cNvSpPr>
          <p:nvPr>
            <p:ph type="dt" idx="13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28" name="PlaceHolder 4"/>
          <p:cNvSpPr>
            <a:spLocks noGrp="1"/>
          </p:cNvSpPr>
          <p:nvPr>
            <p:ph type="ftr" idx="13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29" name="PlaceHolder 5"/>
          <p:cNvSpPr>
            <a:spLocks noGrp="1"/>
          </p:cNvSpPr>
          <p:nvPr>
            <p:ph type="sldNum" idx="13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10E41DF-4A06-438B-A4F2-F790DFF0F8DD}"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3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3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3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33"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3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4" name="PlaceHolder 1"/>
          <p:cNvSpPr>
            <a:spLocks noGrp="1"/>
          </p:cNvSpPr>
          <p:nvPr>
            <p:ph type="dt" idx="136"/>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35" name="PlaceHolder 2"/>
          <p:cNvSpPr>
            <a:spLocks noGrp="1"/>
          </p:cNvSpPr>
          <p:nvPr>
            <p:ph type="ftr" idx="13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36" name="PlaceHolder 3"/>
          <p:cNvSpPr>
            <a:spLocks noGrp="1"/>
          </p:cNvSpPr>
          <p:nvPr>
            <p:ph type="sldNum" idx="13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54095A6-2BED-40C4-9D54-22D49D0C8C6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37"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38"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39"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40"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41"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42" name="Rechteck 18"/>
          <p:cNvSpPr/>
          <p:nvPr/>
        </p:nvSpPr>
        <p:spPr>
          <a:xfrm>
            <a:off x="6525720" y="0"/>
            <a:ext cx="2617920" cy="685296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443" name="Grafik 1"/>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3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4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45"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446" name="PlaceHolder 3"/>
          <p:cNvSpPr>
            <a:spLocks noGrp="1"/>
          </p:cNvSpPr>
          <p:nvPr>
            <p:ph type="dt" idx="13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447" name="PlaceHolder 4"/>
          <p:cNvSpPr>
            <a:spLocks noGrp="1"/>
          </p:cNvSpPr>
          <p:nvPr>
            <p:ph type="ftr" idx="14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48" name="PlaceHolder 5"/>
          <p:cNvSpPr>
            <a:spLocks noGrp="1"/>
          </p:cNvSpPr>
          <p:nvPr>
            <p:ph type="sldNum" idx="14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074EA87-E2CF-4339-A15F-C59B9D23C3F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44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5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51"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5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4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3"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54"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455" name="PlaceHolder 3"/>
          <p:cNvSpPr>
            <a:spLocks noGrp="1"/>
          </p:cNvSpPr>
          <p:nvPr>
            <p:ph type="dt" idx="14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56" name="PlaceHolder 4"/>
          <p:cNvSpPr>
            <a:spLocks noGrp="1"/>
          </p:cNvSpPr>
          <p:nvPr>
            <p:ph type="ftr" idx="14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57" name="PlaceHolder 5"/>
          <p:cNvSpPr>
            <a:spLocks noGrp="1"/>
          </p:cNvSpPr>
          <p:nvPr>
            <p:ph type="sldNum" idx="14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6B10E9F-EF15-45A0-A170-DFDEB0A5769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5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5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6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61"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4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62"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63"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464" name="PlaceHolder 3"/>
          <p:cNvSpPr>
            <a:spLocks noGrp="1"/>
          </p:cNvSpPr>
          <p:nvPr>
            <p:ph type="dt" idx="14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465" name="PlaceHolder 4"/>
          <p:cNvSpPr>
            <a:spLocks noGrp="1"/>
          </p:cNvSpPr>
          <p:nvPr>
            <p:ph type="ftr" idx="14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66" name="PlaceHolder 5"/>
          <p:cNvSpPr>
            <a:spLocks noGrp="1"/>
          </p:cNvSpPr>
          <p:nvPr>
            <p:ph type="sldNum" idx="14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AB87DA2-BF4A-4735-917B-9A06AE0E20E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46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6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6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470"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4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4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5" name="PlaceHolder 2"/>
          <p:cNvSpPr>
            <a:spLocks noGrp="1"/>
          </p:cNvSpPr>
          <p:nvPr>
            <p:ph type="dt" idx="1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46" name="PlaceHolder 3"/>
          <p:cNvSpPr>
            <a:spLocks noGrp="1"/>
          </p:cNvSpPr>
          <p:nvPr>
            <p:ph type="ftr" idx="1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7" name="PlaceHolder 4"/>
          <p:cNvSpPr>
            <a:spLocks noGrp="1"/>
          </p:cNvSpPr>
          <p:nvPr>
            <p:ph type="sldNum" idx="1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343380A-1A71-42F7-8642-1ED73DE911A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4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1" name="Grafik 9"/>
          <p:cNvPicPr/>
          <p:nvPr/>
        </p:nvPicPr>
        <p:blipFill>
          <a:blip r:embed="rId5">
            <a:extLst>
              <a:ext uri="{96DAC541-7B7A-43D3-8B79-37D633B846F1}">
                <asvg:svgBlip xmlns:asvg="http://schemas.microsoft.com/office/drawing/2016/SVG/main" r:embed="rId6"/>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5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72" name="PlaceHolder 2"/>
          <p:cNvSpPr>
            <a:spLocks noGrp="1"/>
          </p:cNvSpPr>
          <p:nvPr>
            <p:ph type="dt" idx="14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73" name="PlaceHolder 3"/>
          <p:cNvSpPr>
            <a:spLocks noGrp="1"/>
          </p:cNvSpPr>
          <p:nvPr>
            <p:ph type="ftr" idx="14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74" name="PlaceHolder 4"/>
          <p:cNvSpPr>
            <a:spLocks noGrp="1"/>
          </p:cNvSpPr>
          <p:nvPr>
            <p:ph type="sldNum" idx="15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BB7241C-88CB-4F18-8856-14D4E3E13A9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4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7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476" name="PlaceHolder 2"/>
          <p:cNvSpPr>
            <a:spLocks noGrp="1"/>
          </p:cNvSpPr>
          <p:nvPr>
            <p:ph type="dt" idx="15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477" name="PlaceHolder 3"/>
          <p:cNvSpPr>
            <a:spLocks noGrp="1"/>
          </p:cNvSpPr>
          <p:nvPr>
            <p:ph type="ftr" idx="15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478" name="PlaceHolder 4"/>
          <p:cNvSpPr>
            <a:spLocks noGrp="1"/>
          </p:cNvSpPr>
          <p:nvPr>
            <p:ph type="sldNum" idx="15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4A618DE-69F2-4003-82AA-0BDE4D421CC4}"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74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9" name="PlaceHolder 1"/>
          <p:cNvSpPr>
            <a:spLocks noGrp="1"/>
          </p:cNvSpPr>
          <p:nvPr>
            <p:ph type="dt" idx="154"/>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80" name="PlaceHolder 2"/>
          <p:cNvSpPr>
            <a:spLocks noGrp="1"/>
          </p:cNvSpPr>
          <p:nvPr>
            <p:ph type="ftr" idx="15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81"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82" name="PlaceHolder 3"/>
          <p:cNvSpPr>
            <a:spLocks noGrp="1"/>
          </p:cNvSpPr>
          <p:nvPr>
            <p:ph type="sldNum" idx="15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988B834-3704-4A8B-BA3D-91DF835AAA2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83"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84"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85"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86" name="Rechteck 18"/>
          <p:cNvSpPr/>
          <p:nvPr/>
        </p:nvSpPr>
        <p:spPr>
          <a:xfrm>
            <a:off x="6525720" y="0"/>
            <a:ext cx="2617920" cy="685296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87"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488"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89" name="Rechteck 10"/>
          <p:cNvSpPr/>
          <p:nvPr/>
        </p:nvSpPr>
        <p:spPr>
          <a:xfrm rot="5400000">
            <a:off x="3411000" y="2308680"/>
            <a:ext cx="45360" cy="4233240"/>
          </a:xfrm>
          <a:prstGeom prst="rect">
            <a:avLst/>
          </a:prstGeom>
          <a:solidFill>
            <a:srgbClr val="EC8E0B"/>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490"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491"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pic>
        <p:nvPicPr>
          <p:cNvPr id="49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5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3" name="PlaceHolder 1"/>
          <p:cNvSpPr>
            <a:spLocks noGrp="1"/>
          </p:cNvSpPr>
          <p:nvPr>
            <p:ph type="dt" idx="15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494" name="PlaceHolder 2"/>
          <p:cNvSpPr>
            <a:spLocks noGrp="1"/>
          </p:cNvSpPr>
          <p:nvPr>
            <p:ph type="ftr" idx="15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495" name="PlaceHolder 3"/>
          <p:cNvSpPr>
            <a:spLocks noGrp="1"/>
          </p:cNvSpPr>
          <p:nvPr>
            <p:ph type="sldNum" idx="15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420AFEB-7B40-438D-A704-7CDECC317A74}"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49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9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9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499"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500" name="Rechteck 11"/>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501" name="Rechteck 12"/>
          <p:cNvSpPr/>
          <p:nvPr/>
        </p:nvSpPr>
        <p:spPr>
          <a:xfrm rot="5400000">
            <a:off x="5625720" y="1774080"/>
            <a:ext cx="45360" cy="4233240"/>
          </a:xfrm>
          <a:prstGeom prst="rect">
            <a:avLst/>
          </a:prstGeom>
          <a:solidFill>
            <a:srgbClr val="EC8E0B"/>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502"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5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04"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05" name="PlaceHolder 3"/>
          <p:cNvSpPr>
            <a:spLocks noGrp="1"/>
          </p:cNvSpPr>
          <p:nvPr>
            <p:ph type="dt" idx="16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06" name="PlaceHolder 4"/>
          <p:cNvSpPr>
            <a:spLocks noGrp="1"/>
          </p:cNvSpPr>
          <p:nvPr>
            <p:ph type="ftr" idx="16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07" name="PlaceHolder 5"/>
          <p:cNvSpPr>
            <a:spLocks noGrp="1"/>
          </p:cNvSpPr>
          <p:nvPr>
            <p:ph type="sldNum" idx="16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1884AA7-77B6-4C41-81CC-E14BCAAD1B6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0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0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1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11"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5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15"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16" name="PlaceHolder 3"/>
          <p:cNvSpPr>
            <a:spLocks noGrp="1"/>
          </p:cNvSpPr>
          <p:nvPr>
            <p:ph type="dt" idx="16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517" name="PlaceHolder 4"/>
          <p:cNvSpPr>
            <a:spLocks noGrp="1"/>
          </p:cNvSpPr>
          <p:nvPr>
            <p:ph type="ftr" idx="16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518" name="PlaceHolder 5"/>
          <p:cNvSpPr>
            <a:spLocks noGrp="1"/>
          </p:cNvSpPr>
          <p:nvPr>
            <p:ph type="sldNum" idx="16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FA07E14-ACB0-44AD-A203-251DBEFDC1F4}"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51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2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2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2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5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26"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27"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28" name="PlaceHolder 4"/>
          <p:cNvSpPr>
            <a:spLocks noGrp="1"/>
          </p:cNvSpPr>
          <p:nvPr>
            <p:ph type="dt" idx="16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29" name="PlaceHolder 5"/>
          <p:cNvSpPr>
            <a:spLocks noGrp="1"/>
          </p:cNvSpPr>
          <p:nvPr>
            <p:ph type="ftr" idx="16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30" name="PlaceHolder 6"/>
          <p:cNvSpPr>
            <a:spLocks noGrp="1"/>
          </p:cNvSpPr>
          <p:nvPr>
            <p:ph type="sldNum" idx="16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E408248-03D9-48B0-AC5D-771EB60EE63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3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3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33"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34"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5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3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39"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40"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41" name="PlaceHolder 4"/>
          <p:cNvSpPr>
            <a:spLocks noGrp="1"/>
          </p:cNvSpPr>
          <p:nvPr>
            <p:ph type="dt" idx="16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542" name="PlaceHolder 5"/>
          <p:cNvSpPr>
            <a:spLocks noGrp="1"/>
          </p:cNvSpPr>
          <p:nvPr>
            <p:ph type="ftr" idx="17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543" name="PlaceHolder 6"/>
          <p:cNvSpPr>
            <a:spLocks noGrp="1"/>
          </p:cNvSpPr>
          <p:nvPr>
            <p:ph type="sldNum" idx="17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ADE246F-5E5A-4F07-A342-28AC172B528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54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4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46"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47"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6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52" name="PlaceHolder 2"/>
          <p:cNvSpPr>
            <a:spLocks noGrp="1"/>
          </p:cNvSpPr>
          <p:nvPr>
            <p:ph type="dt" idx="17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53" name="PlaceHolder 3"/>
          <p:cNvSpPr>
            <a:spLocks noGrp="1"/>
          </p:cNvSpPr>
          <p:nvPr>
            <p:ph type="ftr" idx="17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54" name="PlaceHolder 4"/>
          <p:cNvSpPr>
            <a:spLocks noGrp="1"/>
          </p:cNvSpPr>
          <p:nvPr>
            <p:ph type="sldNum" idx="17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C1B6DC5E-746C-423C-891A-F4E60DD813B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5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5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5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58"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6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0" name="PlaceHolder 1"/>
          <p:cNvSpPr>
            <a:spLocks noGrp="1"/>
          </p:cNvSpPr>
          <p:nvPr>
            <p:ph type="dt" idx="175"/>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61" name="PlaceHolder 2"/>
          <p:cNvSpPr>
            <a:spLocks noGrp="1"/>
          </p:cNvSpPr>
          <p:nvPr>
            <p:ph type="ftr" idx="17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62" name="PlaceHolder 3"/>
          <p:cNvSpPr>
            <a:spLocks noGrp="1"/>
          </p:cNvSpPr>
          <p:nvPr>
            <p:ph type="sldNum" idx="17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B1F5F6D-3212-4EBB-A1DD-2E4EED7CF7C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63"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564"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565"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66"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67"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68" name="Rechteck 18"/>
          <p:cNvSpPr/>
          <p:nvPr/>
        </p:nvSpPr>
        <p:spPr>
          <a:xfrm>
            <a:off x="6525720" y="0"/>
            <a:ext cx="2617920" cy="685296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569"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570"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1" u="sng" strike="noStrike" spc="-1">
                <a:solidFill>
                  <a:srgbClr val="90E2F7"/>
                </a:solidFill>
                <a:uFillTx/>
                <a:latin typeface="Arial"/>
                <a:hlinkClick r:id="rId3"/>
              </a:rPr>
              <a:t>www.im-netz-alles-umsonst.de</a:t>
            </a:r>
            <a:r>
              <a:rPr lang="de-DE" sz="1800" b="1" strike="noStrike" spc="-1">
                <a:solidFill>
                  <a:srgbClr val="90E2F7"/>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chemeClr val="dk1"/>
                </a:solidFill>
                <a:latin typeface="Calibri"/>
              </a:rPr>
              <a:t> </a:t>
            </a:r>
            <a:endParaRPr lang="de-DE" sz="1800" b="0" strike="noStrike" spc="-1">
              <a:solidFill>
                <a:srgbClr val="000000"/>
              </a:solidFill>
              <a:latin typeface="Calibri"/>
            </a:endParaRPr>
          </a:p>
        </p:txBody>
      </p:sp>
      <p:pic>
        <p:nvPicPr>
          <p:cNvPr id="571" name="Grafik 1"/>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572" name="Grafik 8"/>
          <p:cNvPicPr/>
          <p:nvPr/>
        </p:nvPicPr>
        <p:blipFill>
          <a:blip r:embed="rId6"/>
          <a:stretch/>
        </p:blipFill>
        <p:spPr>
          <a:xfrm rot="660000">
            <a:off x="4605480" y="5892840"/>
            <a:ext cx="1005120" cy="3848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6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 name="PlaceHolder 1"/>
          <p:cNvSpPr>
            <a:spLocks noGrp="1"/>
          </p:cNvSpPr>
          <p:nvPr>
            <p:ph type="dt" idx="1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4" name="PlaceHolder 2"/>
          <p:cNvSpPr>
            <a:spLocks noGrp="1"/>
          </p:cNvSpPr>
          <p:nvPr>
            <p:ph type="ftr" idx="1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5" name="PlaceHolder 3"/>
          <p:cNvSpPr>
            <a:spLocks noGrp="1"/>
          </p:cNvSpPr>
          <p:nvPr>
            <p:ph type="sldNum" idx="1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63A89F1-A080-42C6-BB1B-35F6EAD3331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7"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58"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7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74" name="PlaceHolder 2"/>
          <p:cNvSpPr>
            <a:spLocks noGrp="1"/>
          </p:cNvSpPr>
          <p:nvPr>
            <p:ph type="dt" idx="17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575" name="PlaceHolder 3"/>
          <p:cNvSpPr>
            <a:spLocks noGrp="1"/>
          </p:cNvSpPr>
          <p:nvPr>
            <p:ph type="ftr" idx="17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576" name="PlaceHolder 4"/>
          <p:cNvSpPr>
            <a:spLocks noGrp="1"/>
          </p:cNvSpPr>
          <p:nvPr>
            <p:ph type="sldNum" idx="18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0916052-94E3-41F2-B5A0-60E077F9DD9F}"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57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7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7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80"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6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2" name="PlaceHolder 1"/>
          <p:cNvSpPr>
            <a:spLocks noGrp="1"/>
          </p:cNvSpPr>
          <p:nvPr>
            <p:ph type="dt" idx="18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583" name="PlaceHolder 2"/>
          <p:cNvSpPr>
            <a:spLocks noGrp="1"/>
          </p:cNvSpPr>
          <p:nvPr>
            <p:ph type="ftr" idx="18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584" name="PlaceHolder 3"/>
          <p:cNvSpPr>
            <a:spLocks noGrp="1"/>
          </p:cNvSpPr>
          <p:nvPr>
            <p:ph type="sldNum" idx="18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D427856-2400-4559-BEA5-8229F02D5716}"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58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86"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58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8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6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89" name="PlaceHolder 1"/>
          <p:cNvSpPr>
            <a:spLocks noGrp="1"/>
          </p:cNvSpPr>
          <p:nvPr>
            <p:ph type="dt" idx="18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590" name="PlaceHolder 2"/>
          <p:cNvSpPr>
            <a:spLocks noGrp="1"/>
          </p:cNvSpPr>
          <p:nvPr>
            <p:ph type="ftr" idx="18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591" name="PlaceHolder 3"/>
          <p:cNvSpPr>
            <a:spLocks noGrp="1"/>
          </p:cNvSpPr>
          <p:nvPr>
            <p:ph type="sldNum" idx="18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5FE57FD-05B1-41FA-8730-E5F12A4FFE0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59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9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59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595"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7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6"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597"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598"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599"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600"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01" name="PlaceHolder 6"/>
          <p:cNvSpPr>
            <a:spLocks noGrp="1"/>
          </p:cNvSpPr>
          <p:nvPr>
            <p:ph type="dt" idx="18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02" name="PlaceHolder 7"/>
          <p:cNvSpPr>
            <a:spLocks noGrp="1"/>
          </p:cNvSpPr>
          <p:nvPr>
            <p:ph type="ftr" idx="18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03" name="PlaceHolder 8"/>
          <p:cNvSpPr>
            <a:spLocks noGrp="1"/>
          </p:cNvSpPr>
          <p:nvPr>
            <p:ph type="sldNum" idx="18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12F507F-CAEF-4515-BFF3-FFF76FAA2FE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0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05"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0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0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7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08"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609"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610"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11"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612"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13" name="PlaceHolder 6"/>
          <p:cNvSpPr>
            <a:spLocks noGrp="1"/>
          </p:cNvSpPr>
          <p:nvPr>
            <p:ph type="dt" idx="19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14" name="PlaceHolder 7"/>
          <p:cNvSpPr>
            <a:spLocks noGrp="1"/>
          </p:cNvSpPr>
          <p:nvPr>
            <p:ph type="ftr" idx="19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15" name="PlaceHolder 8"/>
          <p:cNvSpPr>
            <a:spLocks noGrp="1"/>
          </p:cNvSpPr>
          <p:nvPr>
            <p:ph type="sldNum" idx="19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3B34583-D3A4-4ECA-B6D5-3D6219A209B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1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1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1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19"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7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0"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621"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622"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623" name="PlaceHolder 4"/>
          <p:cNvSpPr>
            <a:spLocks noGrp="1"/>
          </p:cNvSpPr>
          <p:nvPr>
            <p:ph type="dt" idx="19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24" name="PlaceHolder 5"/>
          <p:cNvSpPr>
            <a:spLocks noGrp="1"/>
          </p:cNvSpPr>
          <p:nvPr>
            <p:ph type="ftr" idx="19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25" name="PlaceHolder 6"/>
          <p:cNvSpPr>
            <a:spLocks noGrp="1"/>
          </p:cNvSpPr>
          <p:nvPr>
            <p:ph type="sldNum" idx="19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A983FC0-CDD3-42E0-88C1-A26ADA163D43}"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2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2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2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2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3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31"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632"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633"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634" name="PlaceHolder 4"/>
          <p:cNvSpPr>
            <a:spLocks noGrp="1"/>
          </p:cNvSpPr>
          <p:nvPr>
            <p:ph type="dt" idx="19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35" name="PlaceHolder 5"/>
          <p:cNvSpPr>
            <a:spLocks noGrp="1"/>
          </p:cNvSpPr>
          <p:nvPr>
            <p:ph type="ftr" idx="19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36" name="PlaceHolder 6"/>
          <p:cNvSpPr>
            <a:spLocks noGrp="1"/>
          </p:cNvSpPr>
          <p:nvPr>
            <p:ph type="sldNum" idx="19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3F8E9B9-2187-410F-B03D-06E5B30486ED}"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3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3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3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40"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1"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642"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643"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644" name="PlaceHolder 4"/>
          <p:cNvSpPr>
            <a:spLocks noGrp="1"/>
          </p:cNvSpPr>
          <p:nvPr>
            <p:ph type="dt" idx="19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45" name="PlaceHolder 5"/>
          <p:cNvSpPr>
            <a:spLocks noGrp="1"/>
          </p:cNvSpPr>
          <p:nvPr>
            <p:ph type="ftr" idx="20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46" name="PlaceHolder 6"/>
          <p:cNvSpPr>
            <a:spLocks noGrp="1"/>
          </p:cNvSpPr>
          <p:nvPr>
            <p:ph type="sldNum" idx="20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CE5DBC1-6428-4254-B627-C835F7787EE8}"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4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4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4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5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8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51"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652"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653"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654" name="PlaceHolder 4"/>
          <p:cNvSpPr>
            <a:spLocks noGrp="1"/>
          </p:cNvSpPr>
          <p:nvPr>
            <p:ph type="dt" idx="20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55" name="PlaceHolder 5"/>
          <p:cNvSpPr>
            <a:spLocks noGrp="1"/>
          </p:cNvSpPr>
          <p:nvPr>
            <p:ph type="ftr" idx="20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56" name="PlaceHolder 6"/>
          <p:cNvSpPr>
            <a:spLocks noGrp="1"/>
          </p:cNvSpPr>
          <p:nvPr>
            <p:ph type="sldNum" idx="20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C126BC8-55F0-4B31-B80C-96F398BAB0DA}"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5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58"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5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60"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8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662"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63" name="PlaceHolder 3"/>
          <p:cNvSpPr>
            <a:spLocks noGrp="1"/>
          </p:cNvSpPr>
          <p:nvPr>
            <p:ph type="dt" idx="20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64" name="PlaceHolder 4"/>
          <p:cNvSpPr>
            <a:spLocks noGrp="1"/>
          </p:cNvSpPr>
          <p:nvPr>
            <p:ph type="ftr" idx="20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65" name="PlaceHolder 5"/>
          <p:cNvSpPr>
            <a:spLocks noGrp="1"/>
          </p:cNvSpPr>
          <p:nvPr>
            <p:ph type="sldNum" idx="20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C56C648-42ED-492A-A990-0F0686E9623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6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67"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6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69"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8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9" name="PlaceHolder 1"/>
          <p:cNvSpPr>
            <a:spLocks noGrp="1"/>
          </p:cNvSpPr>
          <p:nvPr>
            <p:ph type="dt" idx="1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0" name="PlaceHolder 2"/>
          <p:cNvSpPr>
            <a:spLocks noGrp="1"/>
          </p:cNvSpPr>
          <p:nvPr>
            <p:ph type="ftr" idx="2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1" name="PlaceHolder 3"/>
          <p:cNvSpPr>
            <a:spLocks noGrp="1"/>
          </p:cNvSpPr>
          <p:nvPr>
            <p:ph type="sldNum" idx="2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14CCD1A-6F5E-4805-9032-D328954D966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3"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4"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0" name="PlaceHolder 1"/>
          <p:cNvSpPr>
            <a:spLocks noGrp="1"/>
          </p:cNvSpPr>
          <p:nvPr>
            <p:ph type="dt" idx="208"/>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71" name="PlaceHolder 2"/>
          <p:cNvSpPr>
            <a:spLocks noGrp="1"/>
          </p:cNvSpPr>
          <p:nvPr>
            <p:ph type="ftr" idx="20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72" name="PlaceHolder 3"/>
          <p:cNvSpPr>
            <a:spLocks noGrp="1"/>
          </p:cNvSpPr>
          <p:nvPr>
            <p:ph type="sldNum" idx="21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8919807-8290-433D-BA3F-6219266DBE9E}"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73"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674"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75"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76"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77" name="Freeform 6"/>
          <p:cNvSpPr/>
          <p:nvPr/>
        </p:nvSpPr>
        <p:spPr>
          <a:xfrm rot="10800000">
            <a:off x="6317640" y="2520"/>
            <a:ext cx="280080" cy="6850800"/>
          </a:xfrm>
          <a:custGeom>
            <a:avLst/>
            <a:gdLst>
              <a:gd name="textAreaLeft" fmla="*/ 0 w 280080"/>
              <a:gd name="textAreaRight" fmla="*/ 280440 w 280080"/>
              <a:gd name="textAreaTop" fmla="*/ 0 h 6850800"/>
              <a:gd name="textAreaBottom" fmla="*/ 6851160 h 685080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78" name="Rechteck 18"/>
          <p:cNvSpPr/>
          <p:nvPr/>
        </p:nvSpPr>
        <p:spPr>
          <a:xfrm>
            <a:off x="6525720" y="0"/>
            <a:ext cx="2617920" cy="685296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679" name="Grafik 1"/>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8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8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681"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82" name="PlaceHolder 3"/>
          <p:cNvSpPr>
            <a:spLocks noGrp="1"/>
          </p:cNvSpPr>
          <p:nvPr>
            <p:ph type="dt" idx="21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83" name="PlaceHolder 4"/>
          <p:cNvSpPr>
            <a:spLocks noGrp="1"/>
          </p:cNvSpPr>
          <p:nvPr>
            <p:ph type="ftr" idx="21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84" name="PlaceHolder 5"/>
          <p:cNvSpPr>
            <a:spLocks noGrp="1"/>
          </p:cNvSpPr>
          <p:nvPr>
            <p:ph type="sldNum" idx="21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0325B764-FD1B-4DE2-BBB1-7E1C4063F590}"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85"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86"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8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8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8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9"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690"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691" name="PlaceHolder 3"/>
          <p:cNvSpPr>
            <a:spLocks noGrp="1"/>
          </p:cNvSpPr>
          <p:nvPr>
            <p:ph type="dt" idx="21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692" name="PlaceHolder 4"/>
          <p:cNvSpPr>
            <a:spLocks noGrp="1"/>
          </p:cNvSpPr>
          <p:nvPr>
            <p:ph type="ftr" idx="21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693" name="PlaceHolder 5"/>
          <p:cNvSpPr>
            <a:spLocks noGrp="1"/>
          </p:cNvSpPr>
          <p:nvPr>
            <p:ph type="sldNum" idx="21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24790AF-7783-4505-89DC-D420983DE7E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69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695"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69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69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9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98"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699"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00" name="PlaceHolder 3"/>
          <p:cNvSpPr>
            <a:spLocks noGrp="1"/>
          </p:cNvSpPr>
          <p:nvPr>
            <p:ph type="dt" idx="21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701" name="PlaceHolder 4"/>
          <p:cNvSpPr>
            <a:spLocks noGrp="1"/>
          </p:cNvSpPr>
          <p:nvPr>
            <p:ph type="ftr" idx="21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702" name="PlaceHolder 5"/>
          <p:cNvSpPr>
            <a:spLocks noGrp="1"/>
          </p:cNvSpPr>
          <p:nvPr>
            <p:ph type="sldNum" idx="21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6EF45F1-60D1-4BDB-9E0B-F96A4B505F69}"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70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0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05"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06"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9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08" name="PlaceHolder 2"/>
          <p:cNvSpPr>
            <a:spLocks noGrp="1"/>
          </p:cNvSpPr>
          <p:nvPr>
            <p:ph type="dt" idx="22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09" name="PlaceHolder 3"/>
          <p:cNvSpPr>
            <a:spLocks noGrp="1"/>
          </p:cNvSpPr>
          <p:nvPr>
            <p:ph type="ftr" idx="22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10" name="PlaceHolder 4"/>
          <p:cNvSpPr>
            <a:spLocks noGrp="1"/>
          </p:cNvSpPr>
          <p:nvPr>
            <p:ph type="sldNum" idx="22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355A11E-9417-4347-86AD-BE573AFF7069}"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79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1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12" name="PlaceHolder 2"/>
          <p:cNvSpPr>
            <a:spLocks noGrp="1"/>
          </p:cNvSpPr>
          <p:nvPr>
            <p:ph type="dt" idx="22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713" name="PlaceHolder 3"/>
          <p:cNvSpPr>
            <a:spLocks noGrp="1"/>
          </p:cNvSpPr>
          <p:nvPr>
            <p:ph type="ftr" idx="22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714" name="PlaceHolder 4"/>
          <p:cNvSpPr>
            <a:spLocks noGrp="1"/>
          </p:cNvSpPr>
          <p:nvPr>
            <p:ph type="sldNum" idx="22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90B2E992-FF28-4D3F-9152-54206EA49BA6}"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79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5" name="PlaceHolder 1"/>
          <p:cNvSpPr>
            <a:spLocks noGrp="1"/>
          </p:cNvSpPr>
          <p:nvPr>
            <p:ph type="dt" idx="226"/>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16" name="PlaceHolder 2"/>
          <p:cNvSpPr>
            <a:spLocks noGrp="1"/>
          </p:cNvSpPr>
          <p:nvPr>
            <p:ph type="ftr" idx="22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17" name="Rechteck 19"/>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718" name="PlaceHolder 3"/>
          <p:cNvSpPr>
            <a:spLocks noGrp="1"/>
          </p:cNvSpPr>
          <p:nvPr>
            <p:ph type="sldNum" idx="22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3CC139CA-34FC-4390-8251-6D0CB54C2401}"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19" name="Freeform 6"/>
          <p:cNvSpPr/>
          <p:nvPr/>
        </p:nvSpPr>
        <p:spPr>
          <a:xfrm rot="10800000">
            <a:off x="6093360" y="360"/>
            <a:ext cx="532080" cy="6857640"/>
          </a:xfrm>
          <a:custGeom>
            <a:avLst/>
            <a:gdLst>
              <a:gd name="textAreaLeft" fmla="*/ 0 w 532080"/>
              <a:gd name="textAreaRight" fmla="*/ 532440 w 532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20" name="Freeform 6"/>
          <p:cNvSpPr/>
          <p:nvPr/>
        </p:nvSpPr>
        <p:spPr>
          <a:xfrm rot="10800000">
            <a:off x="6193800" y="504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21"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22" name="Rechteck 18"/>
          <p:cNvSpPr/>
          <p:nvPr/>
        </p:nvSpPr>
        <p:spPr>
          <a:xfrm>
            <a:off x="6525720" y="0"/>
            <a:ext cx="2617920" cy="685296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723" name="PlaceHolder 4"/>
          <p:cNvSpPr>
            <a:spLocks noGrp="1"/>
          </p:cNvSpPr>
          <p:nvPr>
            <p:ph type="title"/>
          </p:nvPr>
        </p:nvSpPr>
        <p:spPr>
          <a:xfrm>
            <a:off x="927000" y="1601640"/>
            <a:ext cx="462240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Titel</a:t>
            </a:r>
            <a:endParaRPr lang="en-US" sz="6000" b="0" strike="noStrike" spc="-1">
              <a:solidFill>
                <a:schemeClr val="dk1"/>
              </a:solidFill>
              <a:latin typeface="Calibri"/>
            </a:endParaRPr>
          </a:p>
        </p:txBody>
      </p:sp>
      <p:sp>
        <p:nvSpPr>
          <p:cNvPr id="724" name="Rechteck 2"/>
          <p:cNvSpPr/>
          <p:nvPr/>
        </p:nvSpPr>
        <p:spPr>
          <a:xfrm rot="5400000">
            <a:off x="3177720" y="20199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725" name="Rechteck 10"/>
          <p:cNvSpPr/>
          <p:nvPr/>
        </p:nvSpPr>
        <p:spPr>
          <a:xfrm rot="5400000">
            <a:off x="3411000" y="2308680"/>
            <a:ext cx="45360" cy="4233240"/>
          </a:xfrm>
          <a:prstGeom prst="rect">
            <a:avLst/>
          </a:prstGeom>
          <a:solidFill>
            <a:srgbClr val="90E2F7"/>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726" name="Titel 1"/>
          <p:cNvSpPr/>
          <p:nvPr/>
        </p:nvSpPr>
        <p:spPr>
          <a:xfrm>
            <a:off x="895320" y="4918320"/>
            <a:ext cx="4622400" cy="680400"/>
          </a:xfrm>
          <a:custGeom>
            <a:avLst/>
            <a:gdLst>
              <a:gd name="textAreaLeft" fmla="*/ 0 w 4622400"/>
              <a:gd name="textAreaRight" fmla="*/ 4622760 w 4622400"/>
              <a:gd name="textAreaTop" fmla="*/ 0 h 680400"/>
              <a:gd name="textAreaBottom" fmla="*/ 680760 h 680400"/>
            </a:gdLst>
            <a:ahLst/>
            <a:cxnLst/>
            <a:rect l="textAreaLeft" t="textAreaTop" r="textAreaRight" b="textAreaBottom"/>
            <a:pathLst>
              <a:path w="4622786" h="680894" fill="none">
                <a:moveTo>
                  <a:pt x="0" y="0"/>
                </a:moveTo>
                <a:cubicBezTo>
                  <a:pt x="183709" y="-7493"/>
                  <a:pt x="368311" y="-23462"/>
                  <a:pt x="521714" y="0"/>
                </a:cubicBezTo>
                <a:cubicBezTo>
                  <a:pt x="675117" y="23462"/>
                  <a:pt x="862449" y="-1233"/>
                  <a:pt x="1043429" y="0"/>
                </a:cubicBezTo>
                <a:cubicBezTo>
                  <a:pt x="1224409" y="1233"/>
                  <a:pt x="1519930" y="-10429"/>
                  <a:pt x="1796283" y="0"/>
                </a:cubicBezTo>
                <a:cubicBezTo>
                  <a:pt x="2072636" y="10429"/>
                  <a:pt x="2204149" y="-16555"/>
                  <a:pt x="2410453" y="0"/>
                </a:cubicBezTo>
                <a:cubicBezTo>
                  <a:pt x="2616757" y="16555"/>
                  <a:pt x="2908362" y="6866"/>
                  <a:pt x="3070851" y="0"/>
                </a:cubicBezTo>
                <a:cubicBezTo>
                  <a:pt x="3233340" y="-6866"/>
                  <a:pt x="3579330" y="-20936"/>
                  <a:pt x="3777477" y="0"/>
                </a:cubicBezTo>
                <a:cubicBezTo>
                  <a:pt x="3975624" y="20936"/>
                  <a:pt x="4404442" y="-39929"/>
                  <a:pt x="4622786" y="0"/>
                </a:cubicBezTo>
                <a:cubicBezTo>
                  <a:pt x="4622905" y="174413"/>
                  <a:pt x="4598408" y="492954"/>
                  <a:pt x="4622786" y="680894"/>
                </a:cubicBezTo>
                <a:cubicBezTo>
                  <a:pt x="4376281" y="661725"/>
                  <a:pt x="4120545" y="665745"/>
                  <a:pt x="3916160" y="680894"/>
                </a:cubicBezTo>
                <a:cubicBezTo>
                  <a:pt x="3711775" y="696043"/>
                  <a:pt x="3451154" y="702020"/>
                  <a:pt x="3163306" y="680894"/>
                </a:cubicBezTo>
                <a:cubicBezTo>
                  <a:pt x="2875458" y="659768"/>
                  <a:pt x="2741586" y="707822"/>
                  <a:pt x="2456681" y="680894"/>
                </a:cubicBezTo>
                <a:cubicBezTo>
                  <a:pt x="2171776" y="653966"/>
                  <a:pt x="2062103" y="671257"/>
                  <a:pt x="1750055" y="680894"/>
                </a:cubicBezTo>
                <a:cubicBezTo>
                  <a:pt x="1438007" y="690531"/>
                  <a:pt x="1467849" y="685744"/>
                  <a:pt x="1228340" y="680894"/>
                </a:cubicBezTo>
                <a:cubicBezTo>
                  <a:pt x="988831" y="676044"/>
                  <a:pt x="908969" y="657095"/>
                  <a:pt x="706626" y="680894"/>
                </a:cubicBezTo>
                <a:cubicBezTo>
                  <a:pt x="504283" y="704693"/>
                  <a:pt x="282381" y="661022"/>
                  <a:pt x="0" y="680894"/>
                </a:cubicBezTo>
                <a:cubicBezTo>
                  <a:pt x="10235" y="422417"/>
                  <a:pt x="-5264" y="220876"/>
                  <a:pt x="0" y="0"/>
                </a:cubicBezTo>
                <a:close/>
              </a:path>
              <a:path w="4622786" h="680894" stroke="0">
                <a:moveTo>
                  <a:pt x="0" y="0"/>
                </a:moveTo>
                <a:cubicBezTo>
                  <a:pt x="292520" y="-4416"/>
                  <a:pt x="371350" y="-22459"/>
                  <a:pt x="706626" y="0"/>
                </a:cubicBezTo>
                <a:cubicBezTo>
                  <a:pt x="1041902" y="22459"/>
                  <a:pt x="1045581" y="6554"/>
                  <a:pt x="1320796" y="0"/>
                </a:cubicBezTo>
                <a:cubicBezTo>
                  <a:pt x="1596011" y="-6554"/>
                  <a:pt x="1762379" y="17440"/>
                  <a:pt x="1981194" y="0"/>
                </a:cubicBezTo>
                <a:cubicBezTo>
                  <a:pt x="2200009" y="-17440"/>
                  <a:pt x="2404091" y="28298"/>
                  <a:pt x="2549136" y="0"/>
                </a:cubicBezTo>
                <a:cubicBezTo>
                  <a:pt x="2694181" y="-28298"/>
                  <a:pt x="3036260" y="-27494"/>
                  <a:pt x="3209534" y="0"/>
                </a:cubicBezTo>
                <a:cubicBezTo>
                  <a:pt x="3382808" y="27494"/>
                  <a:pt x="3658920" y="-11908"/>
                  <a:pt x="3777477" y="0"/>
                </a:cubicBezTo>
                <a:cubicBezTo>
                  <a:pt x="3896034" y="11908"/>
                  <a:pt x="4270595" y="3686"/>
                  <a:pt x="4622786" y="0"/>
                </a:cubicBezTo>
                <a:cubicBezTo>
                  <a:pt x="4589825" y="306505"/>
                  <a:pt x="4615963" y="496380"/>
                  <a:pt x="4622786" y="680894"/>
                </a:cubicBezTo>
                <a:cubicBezTo>
                  <a:pt x="4372976" y="693847"/>
                  <a:pt x="4174747" y="698479"/>
                  <a:pt x="4008616" y="680894"/>
                </a:cubicBezTo>
                <a:cubicBezTo>
                  <a:pt x="3842485" y="663310"/>
                  <a:pt x="3689161" y="657986"/>
                  <a:pt x="3440674" y="680894"/>
                </a:cubicBezTo>
                <a:cubicBezTo>
                  <a:pt x="3192187" y="703802"/>
                  <a:pt x="3102750" y="685199"/>
                  <a:pt x="2872731" y="680894"/>
                </a:cubicBezTo>
                <a:cubicBezTo>
                  <a:pt x="2642712" y="676589"/>
                  <a:pt x="2555627" y="652713"/>
                  <a:pt x="2258561" y="680894"/>
                </a:cubicBezTo>
                <a:cubicBezTo>
                  <a:pt x="1961495" y="709076"/>
                  <a:pt x="1830271" y="693728"/>
                  <a:pt x="1505707" y="680894"/>
                </a:cubicBezTo>
                <a:cubicBezTo>
                  <a:pt x="1181143" y="668060"/>
                  <a:pt x="998280" y="700511"/>
                  <a:pt x="845309" y="680894"/>
                </a:cubicBezTo>
                <a:cubicBezTo>
                  <a:pt x="692338" y="661277"/>
                  <a:pt x="182701" y="721860"/>
                  <a:pt x="0" y="680894"/>
                </a:cubicBezTo>
                <a:cubicBezTo>
                  <a:pt x="31463" y="416759"/>
                  <a:pt x="24109" y="137534"/>
                  <a:pt x="0" y="0"/>
                </a:cubicBezTo>
                <a:close/>
              </a:path>
            </a:pathLst>
          </a:custGeom>
          <a:noFill/>
          <a:ln w="0">
            <a:noFill/>
          </a:ln>
        </p:spPr>
        <p:style>
          <a:lnRef idx="0">
            <a:scrgbClr r="0" g="0" b="0"/>
          </a:lnRef>
          <a:fillRef idx="0">
            <a:scrgbClr r="0" g="0" b="0"/>
          </a:fillRef>
          <a:effectRef idx="0">
            <a:scrgbClr r="0" g="0" b="0"/>
          </a:effectRef>
          <a:fontRef idx="minor"/>
        </p:style>
        <p:txBody>
          <a:bodyPr anchor="t">
            <a:noAutofit/>
          </a:bodyPr>
          <a:lstStyle/>
          <a:p>
            <a:pPr algn="r" defTabSz="914400">
              <a:lnSpc>
                <a:spcPct val="90000"/>
              </a:lnSpc>
            </a:pPr>
            <a:endParaRPr lang="de-DE" sz="3200" b="1" strike="noStrike" spc="-1">
              <a:solidFill>
                <a:schemeClr val="dk2"/>
              </a:solidFill>
              <a:latin typeface="Arial Black"/>
            </a:endParaRPr>
          </a:p>
        </p:txBody>
      </p:sp>
      <p:sp>
        <p:nvSpPr>
          <p:cNvPr id="727" name="PlaceHolder 5"/>
          <p:cNvSpPr>
            <a:spLocks noGrp="1"/>
          </p:cNvSpPr>
          <p:nvPr>
            <p:ph type="body"/>
          </p:nvPr>
        </p:nvSpPr>
        <p:spPr>
          <a:xfrm>
            <a:off x="895320" y="4549680"/>
            <a:ext cx="4654080" cy="87264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a:solidFill>
                  <a:schemeClr val="dk2"/>
                </a:solidFill>
                <a:latin typeface="Arial Black"/>
              </a:rPr>
              <a:t>Ggf. Untertitel</a:t>
            </a:r>
            <a:endParaRPr lang="en-US" sz="3200" b="0" strike="noStrike" spc="-1">
              <a:solidFill>
                <a:schemeClr val="dk2"/>
              </a:solidFill>
              <a:latin typeface="Arial"/>
            </a:endParaRPr>
          </a:p>
        </p:txBody>
      </p:sp>
      <p:pic>
        <p:nvPicPr>
          <p:cNvPr id="728"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9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9" name="PlaceHolder 1"/>
          <p:cNvSpPr>
            <a:spLocks noGrp="1"/>
          </p:cNvSpPr>
          <p:nvPr>
            <p:ph type="dt" idx="22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30" name="PlaceHolder 2"/>
          <p:cNvSpPr>
            <a:spLocks noGrp="1"/>
          </p:cNvSpPr>
          <p:nvPr>
            <p:ph type="ftr" idx="23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31" name="PlaceHolder 3"/>
          <p:cNvSpPr>
            <a:spLocks noGrp="1"/>
          </p:cNvSpPr>
          <p:nvPr>
            <p:ph type="sldNum" idx="23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D4A0474B-F648-4C82-9B47-C197509C9FFB}"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3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3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3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35" name="PlaceHolder 4"/>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Zwischenüberschrift</a:t>
            </a:r>
            <a:endParaRPr lang="en-US" sz="4000" b="0" strike="noStrike" spc="-1">
              <a:solidFill>
                <a:schemeClr val="dk1"/>
              </a:solidFill>
              <a:latin typeface="Calibri"/>
            </a:endParaRPr>
          </a:p>
        </p:txBody>
      </p:sp>
      <p:sp>
        <p:nvSpPr>
          <p:cNvPr id="736" name="Rechteck 11"/>
          <p:cNvSpPr/>
          <p:nvPr/>
        </p:nvSpPr>
        <p:spPr>
          <a:xfrm rot="5400000">
            <a:off x="5392440" y="1485360"/>
            <a:ext cx="108720" cy="463644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737" name="Rechteck 12"/>
          <p:cNvSpPr/>
          <p:nvPr/>
        </p:nvSpPr>
        <p:spPr>
          <a:xfrm rot="5400000">
            <a:off x="5625720" y="1774080"/>
            <a:ext cx="45360" cy="4233240"/>
          </a:xfrm>
          <a:prstGeom prst="rect">
            <a:avLst/>
          </a:prstGeom>
          <a:solidFill>
            <a:srgbClr val="90E2F7"/>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738"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0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40"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41" name="PlaceHolder 3"/>
          <p:cNvSpPr>
            <a:spLocks noGrp="1"/>
          </p:cNvSpPr>
          <p:nvPr>
            <p:ph type="dt" idx="23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42" name="PlaceHolder 4"/>
          <p:cNvSpPr>
            <a:spLocks noGrp="1"/>
          </p:cNvSpPr>
          <p:nvPr>
            <p:ph type="ftr" idx="23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43" name="PlaceHolder 5"/>
          <p:cNvSpPr>
            <a:spLocks noGrp="1"/>
          </p:cNvSpPr>
          <p:nvPr>
            <p:ph type="sldNum" idx="23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B1B6CE67-E06E-4463-A8CB-89EAB84BE79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4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45"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746"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47"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5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51" name="PlaceHolder 2"/>
          <p:cNvSpPr>
            <a:spLocks noGrp="1"/>
          </p:cNvSpPr>
          <p:nvPr>
            <p:ph type="body"/>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52" name="PlaceHolder 3"/>
          <p:cNvSpPr>
            <a:spLocks noGrp="1"/>
          </p:cNvSpPr>
          <p:nvPr>
            <p:ph type="dt" idx="23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753" name="PlaceHolder 4"/>
          <p:cNvSpPr>
            <a:spLocks noGrp="1"/>
          </p:cNvSpPr>
          <p:nvPr>
            <p:ph type="ftr" idx="23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754" name="PlaceHolder 5"/>
          <p:cNvSpPr>
            <a:spLocks noGrp="1"/>
          </p:cNvSpPr>
          <p:nvPr>
            <p:ph type="sldNum" idx="23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355B905-98CA-4B06-9047-40889A73147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755"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56"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757"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58"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l="-3000" r="-3000"/>
          </a:stretch>
        </a:blipFill>
        <a:effectLst/>
      </p:bgPr>
    </p:bg>
    <p:spTree>
      <p:nvGrpSpPr>
        <p:cNvPr id="1" name=""/>
        <p:cNvGrpSpPr/>
        <p:nvPr/>
      </p:nvGrpSpPr>
      <p:grpSpPr>
        <a:xfrm>
          <a:off x="0" y="0"/>
          <a:ext cx="0" cy="0"/>
          <a:chOff x="0" y="0"/>
          <a:chExt cx="0" cy="0"/>
        </a:xfrm>
      </p:grpSpPr>
      <p:sp>
        <p:nvSpPr>
          <p:cNvPr id="66" name="PlaceHolder 1"/>
          <p:cNvSpPr>
            <a:spLocks noGrp="1"/>
          </p:cNvSpPr>
          <p:nvPr>
            <p:ph type="dt" idx="2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67" name="PlaceHolder 2"/>
          <p:cNvSpPr>
            <a:spLocks noGrp="1"/>
          </p:cNvSpPr>
          <p:nvPr>
            <p:ph type="ftr" idx="2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68" name="PlaceHolder 3"/>
          <p:cNvSpPr>
            <a:spLocks noGrp="1"/>
          </p:cNvSpPr>
          <p:nvPr>
            <p:ph type="sldNum" idx="2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4E589F4A-E0BE-441D-B31E-A8240FEE11AE}"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6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0" name="Grafik 8"/>
          <p:cNvPicPr/>
          <p:nvPr/>
        </p:nvPicPr>
        <p:blipFill>
          <a:blip r:embed="rId4">
            <a:extLst>
              <a:ext uri="{96DAC541-7B7A-43D3-8B79-37D633B846F1}">
                <asvg:svgBlip xmlns:asvg="http://schemas.microsoft.com/office/drawing/2016/SVG/main" r:embed="rId5"/>
              </a:ext>
            </a:extLst>
          </a:blip>
          <a:stretch/>
        </p:blipFill>
        <p:spPr>
          <a:xfrm>
            <a:off x="7765200" y="6028200"/>
            <a:ext cx="1200960" cy="680400"/>
          </a:xfrm>
          <a:prstGeom prst="rect">
            <a:avLst/>
          </a:prstGeom>
          <a:ln w="0">
            <a:noFill/>
          </a:ln>
        </p:spPr>
      </p:pic>
      <p:sp>
        <p:nvSpPr>
          <p:cNvPr id="7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1"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62"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63"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64" name="PlaceHolder 4"/>
          <p:cNvSpPr>
            <a:spLocks noGrp="1"/>
          </p:cNvSpPr>
          <p:nvPr>
            <p:ph type="dt" idx="23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65" name="PlaceHolder 5"/>
          <p:cNvSpPr>
            <a:spLocks noGrp="1"/>
          </p:cNvSpPr>
          <p:nvPr>
            <p:ph type="ftr" idx="23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66" name="PlaceHolder 6"/>
          <p:cNvSpPr>
            <a:spLocks noGrp="1"/>
          </p:cNvSpPr>
          <p:nvPr>
            <p:ph type="sldNum" idx="24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3C6DC00-7368-4B8B-8830-555EFBBBA48E}"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67"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68"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76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70"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0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7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75" name="PlaceHolder 2"/>
          <p:cNvSpPr>
            <a:spLocks noGrp="1"/>
          </p:cNvSpPr>
          <p:nvPr>
            <p:ph type="body"/>
          </p:nvPr>
        </p:nvSpPr>
        <p:spPr>
          <a:xfrm>
            <a:off x="62856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76" name="PlaceHolder 3"/>
          <p:cNvSpPr>
            <a:spLocks noGrp="1"/>
          </p:cNvSpPr>
          <p:nvPr>
            <p:ph type="body"/>
          </p:nvPr>
        </p:nvSpPr>
        <p:spPr>
          <a:xfrm>
            <a:off x="4629240" y="1825560"/>
            <a:ext cx="3885840" cy="435096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77" name="PlaceHolder 4"/>
          <p:cNvSpPr>
            <a:spLocks noGrp="1"/>
          </p:cNvSpPr>
          <p:nvPr>
            <p:ph type="dt" idx="24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778" name="PlaceHolder 5"/>
          <p:cNvSpPr>
            <a:spLocks noGrp="1"/>
          </p:cNvSpPr>
          <p:nvPr>
            <p:ph type="ftr" idx="24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779" name="PlaceHolder 6"/>
          <p:cNvSpPr>
            <a:spLocks noGrp="1"/>
          </p:cNvSpPr>
          <p:nvPr>
            <p:ph type="sldNum" idx="24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8B36E6E-CFF1-45BE-9E6B-6A7DC56A8D5A}"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780"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8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82"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83"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0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88" name="PlaceHolder 2"/>
          <p:cNvSpPr>
            <a:spLocks noGrp="1"/>
          </p:cNvSpPr>
          <p:nvPr>
            <p:ph type="dt" idx="24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89" name="PlaceHolder 3"/>
          <p:cNvSpPr>
            <a:spLocks noGrp="1"/>
          </p:cNvSpPr>
          <p:nvPr>
            <p:ph type="ftr" idx="24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90" name="PlaceHolder 4"/>
          <p:cNvSpPr>
            <a:spLocks noGrp="1"/>
          </p:cNvSpPr>
          <p:nvPr>
            <p:ph type="sldNum" idx="24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263CBB1-7971-4022-A0E1-D4C0B7A9D260}"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9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792"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79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90E2F7"/>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794" name="Freeform 6"/>
          <p:cNvSpPr/>
          <p:nvPr/>
        </p:nvSpPr>
        <p:spPr>
          <a:xfrm>
            <a:off x="0" y="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3"/>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1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6" name="PlaceHolder 1"/>
          <p:cNvSpPr>
            <a:spLocks noGrp="1"/>
          </p:cNvSpPr>
          <p:nvPr>
            <p:ph type="dt" idx="247"/>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97" name="PlaceHolder 2"/>
          <p:cNvSpPr>
            <a:spLocks noGrp="1"/>
          </p:cNvSpPr>
          <p:nvPr>
            <p:ph type="ftr" idx="24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798" name="PlaceHolder 3"/>
          <p:cNvSpPr>
            <a:spLocks noGrp="1"/>
          </p:cNvSpPr>
          <p:nvPr>
            <p:ph type="sldNum" idx="24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5EB91A0-5B69-4643-AF95-1EB59F0C3320}"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799"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800"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strike="noStrike" spc="-1">
              <a:solidFill>
                <a:schemeClr val="dk1"/>
              </a:solidFill>
              <a:latin typeface="Calibri"/>
            </a:endParaRPr>
          </a:p>
        </p:txBody>
      </p:sp>
      <p:sp>
        <p:nvSpPr>
          <p:cNvPr id="801"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02"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03" name="Textfeld 6"/>
          <p:cNvSpPr/>
          <p:nvPr/>
        </p:nvSpPr>
        <p:spPr>
          <a:xfrm>
            <a:off x="662400" y="4674240"/>
            <a:ext cx="4604760" cy="973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tabLst>
                <a:tab pos="0" algn="l"/>
              </a:tabLst>
            </a:pPr>
            <a:r>
              <a:rPr lang="de-DE" sz="2000" b="1" strike="noStrike" spc="-1">
                <a:solidFill>
                  <a:schemeClr val="dk2"/>
                </a:solidFill>
                <a:latin typeface="Arial"/>
              </a:rPr>
              <a:t>Workshops zu Online-Werbung,   Daten und Personenprofilen</a:t>
            </a:r>
            <a:endParaRPr lang="de-DE" sz="2000" b="0" strike="noStrike" spc="-1">
              <a:solidFill>
                <a:srgbClr val="000000"/>
              </a:solidFill>
              <a:latin typeface="Calibri"/>
            </a:endParaRPr>
          </a:p>
          <a:p>
            <a:pPr defTabSz="457200">
              <a:lnSpc>
                <a:spcPct val="100000"/>
              </a:lnSpc>
              <a:tabLst>
                <a:tab pos="0" algn="l"/>
              </a:tabLst>
            </a:pPr>
            <a:endParaRPr lang="de-DE" sz="1800" b="0" strike="noStrike" spc="-1">
              <a:solidFill>
                <a:srgbClr val="000000"/>
              </a:solidFill>
              <a:latin typeface="Calibri"/>
            </a:endParaRPr>
          </a:p>
        </p:txBody>
      </p:sp>
      <p:sp>
        <p:nvSpPr>
          <p:cNvPr id="804" name="Textfeld 11"/>
          <p:cNvSpPr/>
          <p:nvPr/>
        </p:nvSpPr>
        <p:spPr>
          <a:xfrm>
            <a:off x="1348200" y="6170400"/>
            <a:ext cx="39189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457200">
              <a:lnSpc>
                <a:spcPct val="100000"/>
              </a:lnSpc>
            </a:pPr>
            <a:r>
              <a:rPr lang="de-DE" sz="1800" b="0" u="sng" strike="noStrike" spc="-1">
                <a:solidFill>
                  <a:srgbClr val="8481E2"/>
                </a:solidFill>
                <a:uFillTx/>
                <a:latin typeface="Arial"/>
                <a:hlinkClick r:id="rId3"/>
              </a:rPr>
              <a:t>www.im-netz-alles-umsonst.de</a:t>
            </a:r>
            <a:r>
              <a:rPr lang="de-DE" sz="1800" b="0" strike="noStrike" spc="-1">
                <a:solidFill>
                  <a:srgbClr val="8481E2"/>
                </a:solidFill>
                <a:latin typeface="Arial"/>
              </a:rPr>
              <a:t>  </a:t>
            </a:r>
            <a:endParaRPr lang="de-DE" sz="1800" b="0" strike="noStrike" spc="-1">
              <a:solidFill>
                <a:srgbClr val="000000"/>
              </a:solidFill>
              <a:latin typeface="Calibri"/>
            </a:endParaRPr>
          </a:p>
          <a:p>
            <a:pPr defTabSz="457200">
              <a:lnSpc>
                <a:spcPct val="100000"/>
              </a:lnSpc>
            </a:pPr>
            <a:r>
              <a:rPr lang="de-DE" sz="1800" b="0" strike="noStrike" spc="-1">
                <a:solidFill>
                  <a:schemeClr val="dk1"/>
                </a:solidFill>
                <a:latin typeface="Calibri"/>
              </a:rPr>
              <a:t> </a:t>
            </a:r>
            <a:endParaRPr lang="de-DE" sz="1800" b="0" strike="noStrike" spc="-1">
              <a:solidFill>
                <a:srgbClr val="000000"/>
              </a:solidFill>
              <a:latin typeface="Calibri"/>
            </a:endParaRPr>
          </a:p>
        </p:txBody>
      </p:sp>
      <p:sp>
        <p:nvSpPr>
          <p:cNvPr id="805"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45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06" name="Rechteck 2"/>
          <p:cNvSpPr/>
          <p:nvPr/>
        </p:nvSpPr>
        <p:spPr>
          <a:xfrm>
            <a:off x="6525720" y="0"/>
            <a:ext cx="2617920" cy="6852960"/>
          </a:xfrm>
          <a:prstGeom prst="rect">
            <a:avLst/>
          </a:prstGeom>
          <a:gradFill rotWithShape="0">
            <a:gsLst>
              <a:gs pos="50000">
                <a:srgbClr val="B5B3EE"/>
              </a:gs>
              <a:gs pos="80000">
                <a:srgbClr val="FF9C9B"/>
              </a:gs>
              <a:gs pos="100000">
                <a:srgbClr val="FFFFBD"/>
              </a:gs>
            </a:gsLst>
            <a:path path="circle">
              <a:fillToRect l="50000" r="50000" b="10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807" name="Grafik 9"/>
          <p:cNvPicPr/>
          <p:nvPr/>
        </p:nvPicPr>
        <p:blipFill>
          <a:blip r:embed="rId4">
            <a:extLst>
              <a:ext uri="{96DAC541-7B7A-43D3-8B79-37D633B846F1}">
                <asvg:svgBlip xmlns:asvg="http://schemas.microsoft.com/office/drawing/2016/SVG/main" r:embed="rId5"/>
              </a:ext>
            </a:extLst>
          </a:blip>
          <a:stretch/>
        </p:blipFill>
        <p:spPr>
          <a:xfrm>
            <a:off x="726480" y="1032120"/>
            <a:ext cx="4604760" cy="2609640"/>
          </a:xfrm>
          <a:prstGeom prst="rect">
            <a:avLst/>
          </a:prstGeom>
          <a:ln w="0">
            <a:noFill/>
          </a:ln>
        </p:spPr>
      </p:pic>
      <p:pic>
        <p:nvPicPr>
          <p:cNvPr id="808" name="Grafik 17"/>
          <p:cNvPicPr/>
          <p:nvPr/>
        </p:nvPicPr>
        <p:blipFill>
          <a:blip r:embed="rId6"/>
          <a:stretch/>
        </p:blipFill>
        <p:spPr>
          <a:xfrm rot="660000">
            <a:off x="4599360" y="5878080"/>
            <a:ext cx="1006920" cy="38556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1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09"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810" name="PlaceHolder 2"/>
          <p:cNvSpPr>
            <a:spLocks noGrp="1"/>
          </p:cNvSpPr>
          <p:nvPr>
            <p:ph type="dt" idx="250"/>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811" name="PlaceHolder 3"/>
          <p:cNvSpPr>
            <a:spLocks noGrp="1"/>
          </p:cNvSpPr>
          <p:nvPr>
            <p:ph type="ftr" idx="25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812" name="PlaceHolder 4"/>
          <p:cNvSpPr>
            <a:spLocks noGrp="1"/>
          </p:cNvSpPr>
          <p:nvPr>
            <p:ph type="sldNum" idx="25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65E8C16-0E3D-480F-B95B-06920AFA118B}"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81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1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15"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16"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1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8" name="PlaceHolder 1"/>
          <p:cNvSpPr>
            <a:spLocks noGrp="1"/>
          </p:cNvSpPr>
          <p:nvPr>
            <p:ph type="dt" idx="25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819" name="PlaceHolder 2"/>
          <p:cNvSpPr>
            <a:spLocks noGrp="1"/>
          </p:cNvSpPr>
          <p:nvPr>
            <p:ph type="ftr" idx="25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820" name="PlaceHolder 3"/>
          <p:cNvSpPr>
            <a:spLocks noGrp="1"/>
          </p:cNvSpPr>
          <p:nvPr>
            <p:ph type="sldNum" idx="25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0E438FF-FA42-4BA9-B779-C975EFD7B04D}"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82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22" name="Grafik 5"/>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823"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24"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1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25" name="PlaceHolder 1"/>
          <p:cNvSpPr>
            <a:spLocks noGrp="1"/>
          </p:cNvSpPr>
          <p:nvPr>
            <p:ph type="dt" idx="25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826" name="PlaceHolder 2"/>
          <p:cNvSpPr>
            <a:spLocks noGrp="1"/>
          </p:cNvSpPr>
          <p:nvPr>
            <p:ph type="ftr" idx="25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827" name="PlaceHolder 3"/>
          <p:cNvSpPr>
            <a:spLocks noGrp="1"/>
          </p:cNvSpPr>
          <p:nvPr>
            <p:ph type="sldNum" idx="25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7579D29-C937-4641-BC7B-6C250396450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828"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29"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30"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31" name="Grafik 6"/>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1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2"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833"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34"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35"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36"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37" name="PlaceHolder 6"/>
          <p:cNvSpPr>
            <a:spLocks noGrp="1"/>
          </p:cNvSpPr>
          <p:nvPr>
            <p:ph type="dt" idx="25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838" name="PlaceHolder 7"/>
          <p:cNvSpPr>
            <a:spLocks noGrp="1"/>
          </p:cNvSpPr>
          <p:nvPr>
            <p:ph type="ftr" idx="26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839" name="PlaceHolder 8"/>
          <p:cNvSpPr>
            <a:spLocks noGrp="1"/>
          </p:cNvSpPr>
          <p:nvPr>
            <p:ph type="sldNum" idx="26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8249D4DD-D510-45EF-BB98-8CF0F6BFC14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84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41"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842"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43"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2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8.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44"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845"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46"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47"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848"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49" name="PlaceHolder 6"/>
          <p:cNvSpPr>
            <a:spLocks noGrp="1"/>
          </p:cNvSpPr>
          <p:nvPr>
            <p:ph type="dt" idx="26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850" name="PlaceHolder 7"/>
          <p:cNvSpPr>
            <a:spLocks noGrp="1"/>
          </p:cNvSpPr>
          <p:nvPr>
            <p:ph type="ftr" idx="26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851" name="PlaceHolder 8"/>
          <p:cNvSpPr>
            <a:spLocks noGrp="1"/>
          </p:cNvSpPr>
          <p:nvPr>
            <p:ph type="sldNum" idx="26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0DE0581-98CF-4F4C-ADFE-B803DA604C42}"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852"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5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54"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55" name="Grafik 11"/>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2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56"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857"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858"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859" name="PlaceHolder 4"/>
          <p:cNvSpPr>
            <a:spLocks noGrp="1"/>
          </p:cNvSpPr>
          <p:nvPr>
            <p:ph type="dt" idx="26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860" name="PlaceHolder 5"/>
          <p:cNvSpPr>
            <a:spLocks noGrp="1"/>
          </p:cNvSpPr>
          <p:nvPr>
            <p:ph type="ftr" idx="26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861" name="PlaceHolder 6"/>
          <p:cNvSpPr>
            <a:spLocks noGrp="1"/>
          </p:cNvSpPr>
          <p:nvPr>
            <p:ph type="sldNum" idx="26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70508D4-B2E4-4F42-B0CF-664A4908059C}"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86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6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64"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865"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66"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2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 name="PlaceHolder 1"/>
          <p:cNvSpPr>
            <a:spLocks noGrp="1"/>
          </p:cNvSpPr>
          <p:nvPr>
            <p:ph type="title"/>
          </p:nvPr>
        </p:nvSpPr>
        <p:spPr>
          <a:xfrm>
            <a:off x="63000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74" name="PlaceHolder 2"/>
          <p:cNvSpPr>
            <a:spLocks noGrp="1"/>
          </p:cNvSpPr>
          <p:nvPr>
            <p:ph type="body"/>
          </p:nvPr>
        </p:nvSpPr>
        <p:spPr>
          <a:xfrm>
            <a:off x="630000" y="1681200"/>
            <a:ext cx="386784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75" name="PlaceHolder 3"/>
          <p:cNvSpPr>
            <a:spLocks noGrp="1"/>
          </p:cNvSpPr>
          <p:nvPr>
            <p:ph type="body"/>
          </p:nvPr>
        </p:nvSpPr>
        <p:spPr>
          <a:xfrm>
            <a:off x="630000" y="2505240"/>
            <a:ext cx="386784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6" name="PlaceHolder 4"/>
          <p:cNvSpPr>
            <a:spLocks noGrp="1"/>
          </p:cNvSpPr>
          <p:nvPr>
            <p:ph type="body"/>
          </p:nvPr>
        </p:nvSpPr>
        <p:spPr>
          <a:xfrm>
            <a:off x="4629240" y="1681200"/>
            <a:ext cx="3886920" cy="823680"/>
          </a:xfrm>
          <a:prstGeom prst="rect">
            <a:avLst/>
          </a:prstGeom>
          <a:noFill/>
          <a:ln w="0">
            <a:noFill/>
          </a:ln>
        </p:spPr>
        <p:txBody>
          <a:bodyPr anchor="b">
            <a:noAutofit/>
          </a:bodyPr>
          <a:lstStyle/>
          <a:p>
            <a:pPr indent="0" defTabSz="914400">
              <a:lnSpc>
                <a:spcPct val="100000"/>
              </a:lnSpc>
              <a:spcBef>
                <a:spcPts val="1001"/>
              </a:spcBef>
              <a:buNone/>
              <a:tabLst>
                <a:tab pos="0" algn="l"/>
              </a:tabLst>
            </a:pPr>
            <a:r>
              <a:rPr lang="de-DE" sz="2400" b="1" strike="noStrike" spc="-1">
                <a:solidFill>
                  <a:schemeClr val="dk2"/>
                </a:solidFill>
                <a:latin typeface="Arial"/>
              </a:rPr>
              <a:t>Mastertextformat bearbeiten</a:t>
            </a:r>
            <a:endParaRPr lang="en-US" sz="2400" b="0" strike="noStrike" spc="-1">
              <a:solidFill>
                <a:schemeClr val="dk2"/>
              </a:solidFill>
              <a:latin typeface="Arial"/>
            </a:endParaRPr>
          </a:p>
        </p:txBody>
      </p:sp>
      <p:sp>
        <p:nvSpPr>
          <p:cNvPr id="77" name="PlaceHolder 5"/>
          <p:cNvSpPr>
            <a:spLocks noGrp="1"/>
          </p:cNvSpPr>
          <p:nvPr>
            <p:ph type="body"/>
          </p:nvPr>
        </p:nvSpPr>
        <p:spPr>
          <a:xfrm>
            <a:off x="4629240" y="2505240"/>
            <a:ext cx="3886920" cy="368424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78" name="PlaceHolder 6"/>
          <p:cNvSpPr>
            <a:spLocks noGrp="1"/>
          </p:cNvSpPr>
          <p:nvPr>
            <p:ph type="dt" idx="2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79" name="PlaceHolder 7"/>
          <p:cNvSpPr>
            <a:spLocks noGrp="1"/>
          </p:cNvSpPr>
          <p:nvPr>
            <p:ph type="ftr" idx="2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80" name="PlaceHolder 8"/>
          <p:cNvSpPr>
            <a:spLocks noGrp="1"/>
          </p:cNvSpPr>
          <p:nvPr>
            <p:ph type="sldNum" idx="2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5E2638B9-AD02-4DAD-980A-3239743FF322}"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81"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2" name="Grafik 10"/>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83" name="Freeform 6"/>
          <p:cNvSpPr/>
          <p:nvPr/>
        </p:nvSpPr>
        <p:spPr>
          <a:xfrm>
            <a:off x="-252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67"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868" name="PlaceHolder 2"/>
          <p:cNvSpPr>
            <a:spLocks noGrp="1"/>
          </p:cNvSpPr>
          <p:nvPr>
            <p:ph type="body"/>
          </p:nvPr>
        </p:nvSpPr>
        <p:spPr>
          <a:xfrm>
            <a:off x="3887280" y="987480"/>
            <a:ext cx="4628880" cy="4873320"/>
          </a:xfrm>
          <a:prstGeom prst="rect">
            <a:avLst/>
          </a:prstGeom>
          <a:noFill/>
          <a:ln w="0">
            <a:noFill/>
          </a:ln>
        </p:spPr>
        <p:txBody>
          <a:bodyPr anchor="t">
            <a:noAutofit/>
          </a:bodyPr>
          <a:lstStyle/>
          <a:p>
            <a:pPr marL="228600" indent="-228600" defTabSz="914400">
              <a:lnSpc>
                <a:spcPct val="100000"/>
              </a:lnSpc>
              <a:spcBef>
                <a:spcPts val="1001"/>
              </a:spcBef>
              <a:buClr>
                <a:srgbClr val="C5C5C5"/>
              </a:buClr>
              <a:buFont typeface="Arial"/>
              <a:buChar char="•"/>
            </a:pPr>
            <a:r>
              <a:rPr lang="de-DE" sz="3200" b="0" strike="noStrike" spc="-1">
                <a:solidFill>
                  <a:schemeClr val="dk2"/>
                </a:solidFill>
                <a:latin typeface="Arial"/>
              </a:rPr>
              <a:t>Mastertextformat bearbeiten</a:t>
            </a:r>
            <a:endParaRPr lang="en-US" sz="32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800" b="0" strike="noStrike" spc="-1">
                <a:solidFill>
                  <a:schemeClr val="dk2"/>
                </a:solidFill>
                <a:latin typeface="Arial"/>
              </a:rPr>
              <a:t>Zweite Ebene</a:t>
            </a:r>
            <a:endParaRPr lang="en-US" sz="28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Dritte Ebene</a:t>
            </a:r>
            <a:endParaRPr lang="en-US" sz="24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Vierte Ebene</a:t>
            </a:r>
            <a:endParaRPr lang="en-US" sz="20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Fünfte Ebene</a:t>
            </a:r>
            <a:endParaRPr lang="en-US" sz="2000" b="0" strike="noStrike" spc="-1">
              <a:solidFill>
                <a:schemeClr val="dk2"/>
              </a:solidFill>
              <a:latin typeface="Arial"/>
            </a:endParaRPr>
          </a:p>
        </p:txBody>
      </p:sp>
      <p:sp>
        <p:nvSpPr>
          <p:cNvPr id="869"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870" name="PlaceHolder 4"/>
          <p:cNvSpPr>
            <a:spLocks noGrp="1"/>
          </p:cNvSpPr>
          <p:nvPr>
            <p:ph type="dt" idx="268"/>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871" name="PlaceHolder 5"/>
          <p:cNvSpPr>
            <a:spLocks noGrp="1"/>
          </p:cNvSpPr>
          <p:nvPr>
            <p:ph type="ftr" idx="269"/>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872" name="PlaceHolder 6"/>
          <p:cNvSpPr>
            <a:spLocks noGrp="1"/>
          </p:cNvSpPr>
          <p:nvPr>
            <p:ph type="sldNum" idx="270"/>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9666884-4385-4B37-BBC5-22EA4F8E5678}"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87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7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75"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76"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2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7"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878"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879"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880" name="PlaceHolder 4"/>
          <p:cNvSpPr>
            <a:spLocks noGrp="1"/>
          </p:cNvSpPr>
          <p:nvPr>
            <p:ph type="dt" idx="271"/>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881" name="PlaceHolder 5"/>
          <p:cNvSpPr>
            <a:spLocks noGrp="1"/>
          </p:cNvSpPr>
          <p:nvPr>
            <p:ph type="ftr" idx="272"/>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882" name="PlaceHolder 6"/>
          <p:cNvSpPr>
            <a:spLocks noGrp="1"/>
          </p:cNvSpPr>
          <p:nvPr>
            <p:ph type="sldNum" idx="273"/>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5B5201C-D50B-4B67-80CB-EC085C8120A5}"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883"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84"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885"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86"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2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87" name="PlaceHolder 1"/>
          <p:cNvSpPr>
            <a:spLocks noGrp="1"/>
          </p:cNvSpPr>
          <p:nvPr>
            <p:ph type="title"/>
          </p:nvPr>
        </p:nvSpPr>
        <p:spPr>
          <a:xfrm>
            <a:off x="630000" y="457200"/>
            <a:ext cx="2948760" cy="1599840"/>
          </a:xfrm>
          <a:prstGeom prst="rect">
            <a:avLst/>
          </a:prstGeom>
          <a:noFill/>
          <a:ln w="0">
            <a:noFill/>
          </a:ln>
        </p:spPr>
        <p:txBody>
          <a:bodyPr anchor="b">
            <a:noAutofit/>
          </a:bodyPr>
          <a:lstStyle/>
          <a:p>
            <a:pPr indent="0" defTabSz="914400">
              <a:lnSpc>
                <a:spcPct val="90000"/>
              </a:lnSpc>
              <a:buNone/>
            </a:pPr>
            <a:r>
              <a:rPr lang="de-DE" sz="3200" b="1" strike="noStrike" spc="-1">
                <a:solidFill>
                  <a:schemeClr val="dk2"/>
                </a:solidFill>
                <a:latin typeface="Arial Black"/>
              </a:rPr>
              <a:t>Mastertitelformat bearbeiten</a:t>
            </a:r>
            <a:endParaRPr lang="en-US" sz="3200" b="0" strike="noStrike" spc="-1">
              <a:solidFill>
                <a:schemeClr val="dk1"/>
              </a:solidFill>
              <a:latin typeface="Calibri"/>
            </a:endParaRPr>
          </a:p>
        </p:txBody>
      </p:sp>
      <p:sp>
        <p:nvSpPr>
          <p:cNvPr id="888" name="PlaceHolder 2"/>
          <p:cNvSpPr>
            <a:spLocks noGrp="1"/>
          </p:cNvSpPr>
          <p:nvPr>
            <p:ph type="body"/>
          </p:nvPr>
        </p:nvSpPr>
        <p:spPr>
          <a:xfrm>
            <a:off x="3887280" y="987480"/>
            <a:ext cx="4628880" cy="4873320"/>
          </a:xfrm>
          <a:prstGeom prst="rect">
            <a:avLst/>
          </a:prstGeom>
          <a:noFill/>
          <a:ln w="0">
            <a:noFill/>
          </a:ln>
        </p:spPr>
        <p:txBody>
          <a:bodyPr lIns="90000" tIns="45000" rIns="90000" bIns="45000" anchor="t">
            <a:noAutofit/>
          </a:bodyPr>
          <a:lstStyle/>
          <a:p>
            <a:pPr indent="0" defTabSz="457200">
              <a:lnSpc>
                <a:spcPct val="100000"/>
              </a:lnSpc>
              <a:buNone/>
              <a:tabLst>
                <a:tab pos="0" algn="l"/>
              </a:tabLst>
            </a:pPr>
            <a:r>
              <a:rPr lang="de-DE" sz="3200" b="0" strike="noStrike" spc="-1">
                <a:solidFill>
                  <a:schemeClr val="dk1"/>
                </a:solidFill>
                <a:latin typeface="Calibri"/>
              </a:rPr>
              <a:t>Bild durch Klicken auf Symbol hinzufügen</a:t>
            </a:r>
            <a:endParaRPr lang="en-US" sz="3200" b="0" strike="noStrike" spc="-1">
              <a:solidFill>
                <a:schemeClr val="dk2"/>
              </a:solidFill>
              <a:latin typeface="Arial"/>
            </a:endParaRPr>
          </a:p>
        </p:txBody>
      </p:sp>
      <p:sp>
        <p:nvSpPr>
          <p:cNvPr id="889" name="PlaceHolder 3"/>
          <p:cNvSpPr>
            <a:spLocks noGrp="1"/>
          </p:cNvSpPr>
          <p:nvPr>
            <p:ph type="body"/>
          </p:nvPr>
        </p:nvSpPr>
        <p:spPr>
          <a:xfrm>
            <a:off x="630000" y="2057400"/>
            <a:ext cx="2948760" cy="381132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1600" b="0" strike="noStrike" spc="-1">
                <a:solidFill>
                  <a:schemeClr val="dk2"/>
                </a:solidFill>
                <a:latin typeface="Arial"/>
              </a:rPr>
              <a:t>Mastertextformat bearbeiten</a:t>
            </a:r>
            <a:endParaRPr lang="en-US" sz="1600" b="0" strike="noStrike" spc="-1">
              <a:solidFill>
                <a:schemeClr val="dk2"/>
              </a:solidFill>
              <a:latin typeface="Arial"/>
            </a:endParaRPr>
          </a:p>
        </p:txBody>
      </p:sp>
      <p:sp>
        <p:nvSpPr>
          <p:cNvPr id="890" name="PlaceHolder 4"/>
          <p:cNvSpPr>
            <a:spLocks noGrp="1"/>
          </p:cNvSpPr>
          <p:nvPr>
            <p:ph type="dt" idx="274"/>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891" name="PlaceHolder 5"/>
          <p:cNvSpPr>
            <a:spLocks noGrp="1"/>
          </p:cNvSpPr>
          <p:nvPr>
            <p:ph type="ftr" idx="275"/>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892" name="PlaceHolder 6"/>
          <p:cNvSpPr>
            <a:spLocks noGrp="1"/>
          </p:cNvSpPr>
          <p:nvPr>
            <p:ph type="sldNum" idx="276"/>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7EF2BA72-0EEF-46DC-A91F-99B336E3B35C}"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893"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94"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895"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896" name="Grafik 9"/>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3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898"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899" name="PlaceHolder 3"/>
          <p:cNvSpPr>
            <a:spLocks noGrp="1"/>
          </p:cNvSpPr>
          <p:nvPr>
            <p:ph type="dt" idx="277"/>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00" name="PlaceHolder 4"/>
          <p:cNvSpPr>
            <a:spLocks noGrp="1"/>
          </p:cNvSpPr>
          <p:nvPr>
            <p:ph type="ftr" idx="278"/>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01" name="PlaceHolder 5"/>
          <p:cNvSpPr>
            <a:spLocks noGrp="1"/>
          </p:cNvSpPr>
          <p:nvPr>
            <p:ph type="sldNum" idx="279"/>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AD6C8A07-31D3-42CD-BD32-8E581C32518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0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03"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904"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05"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3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6" name="PlaceHolder 1"/>
          <p:cNvSpPr>
            <a:spLocks noGrp="1"/>
          </p:cNvSpPr>
          <p:nvPr>
            <p:ph type="dt" idx="280"/>
          </p:nvPr>
        </p:nvSpPr>
        <p:spPr>
          <a:xfrm rot="10800000">
            <a:off x="6476760" y="635688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07" name="PlaceHolder 2"/>
          <p:cNvSpPr>
            <a:spLocks noGrp="1"/>
          </p:cNvSpPr>
          <p:nvPr>
            <p:ph type="ftr" idx="281"/>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08" name="PlaceHolder 3"/>
          <p:cNvSpPr>
            <a:spLocks noGrp="1"/>
          </p:cNvSpPr>
          <p:nvPr>
            <p:ph type="sldNum" idx="282"/>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BFF2983-94FF-49C3-A180-6BBA76F43016}"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09" name="Rechteck 7"/>
          <p:cNvSpPr/>
          <p:nvPr/>
        </p:nvSpPr>
        <p:spPr>
          <a:xfrm>
            <a:off x="0" y="0"/>
            <a:ext cx="9143640" cy="6857640"/>
          </a:xfrm>
          <a:prstGeom prst="rect">
            <a:avLst/>
          </a:prstGeom>
          <a:solidFill>
            <a:schemeClr val="bg1"/>
          </a:solidFill>
          <a:ln w="76200">
            <a:solidFill>
              <a:srgbClr val="FFFFF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910" name="Freeform 6"/>
          <p:cNvSpPr/>
          <p:nvPr/>
        </p:nvSpPr>
        <p:spPr>
          <a:xfrm rot="10800000">
            <a:off x="421200" y="360"/>
            <a:ext cx="8722800" cy="6857640"/>
          </a:xfrm>
          <a:custGeom>
            <a:avLst/>
            <a:gdLst>
              <a:gd name="textAreaLeft" fmla="*/ 0 w 8722800"/>
              <a:gd name="textAreaRight" fmla="*/ 8723160 w 872280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11" name="Freeform 6"/>
          <p:cNvSpPr/>
          <p:nvPr/>
        </p:nvSpPr>
        <p:spPr>
          <a:xfrm rot="10800000">
            <a:off x="6093360" y="360"/>
            <a:ext cx="532080" cy="6852960"/>
          </a:xfrm>
          <a:custGeom>
            <a:avLst/>
            <a:gdLst>
              <a:gd name="textAreaLeft" fmla="*/ 0 w 532080"/>
              <a:gd name="textAreaRight" fmla="*/ 532440 w 532080"/>
              <a:gd name="textAreaTop" fmla="*/ 0 h 6852960"/>
              <a:gd name="textAreaBottom" fmla="*/ 6853320 h 685296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12" name="Freeform 6"/>
          <p:cNvSpPr/>
          <p:nvPr/>
        </p:nvSpPr>
        <p:spPr>
          <a:xfrm rot="10800000">
            <a:off x="6193800" y="4680"/>
            <a:ext cx="415440" cy="6848640"/>
          </a:xfrm>
          <a:custGeom>
            <a:avLst/>
            <a:gdLst>
              <a:gd name="textAreaLeft" fmla="*/ 0 w 415440"/>
              <a:gd name="textAreaRight" fmla="*/ 415800 w 415440"/>
              <a:gd name="textAreaTop" fmla="*/ 0 h 6848640"/>
              <a:gd name="textAreaBottom" fmla="*/ 6849000 h 6848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13" name="Freeform 6"/>
          <p:cNvSpPr/>
          <p:nvPr/>
        </p:nvSpPr>
        <p:spPr>
          <a:xfrm rot="10800000">
            <a:off x="6317640" y="2520"/>
            <a:ext cx="280080" cy="6857640"/>
          </a:xfrm>
          <a:custGeom>
            <a:avLst/>
            <a:gdLst>
              <a:gd name="textAreaLeft" fmla="*/ 0 w 280080"/>
              <a:gd name="textAreaRight" fmla="*/ 28044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45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14" name="Rechteck 2"/>
          <p:cNvSpPr/>
          <p:nvPr/>
        </p:nvSpPr>
        <p:spPr>
          <a:xfrm>
            <a:off x="6525720" y="0"/>
            <a:ext cx="2617920" cy="6852960"/>
          </a:xfrm>
          <a:prstGeom prst="rect">
            <a:avLst/>
          </a:prstGeom>
          <a:gradFill rotWithShape="0">
            <a:gsLst>
              <a:gs pos="50000">
                <a:srgbClr val="B5B3EE"/>
              </a:gs>
              <a:gs pos="80000">
                <a:srgbClr val="FF9C9B"/>
              </a:gs>
              <a:gs pos="100000">
                <a:srgbClr val="FFFFBD"/>
              </a:gs>
            </a:gsLst>
            <a:path path="circle">
              <a:fillToRect l="50000" r="50000" b="10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915" name="Grafik 6"/>
          <p:cNvPicPr/>
          <p:nvPr/>
        </p:nvPicPr>
        <p:blipFill>
          <a:blip r:embed="rId3">
            <a:extLst>
              <a:ext uri="{96DAC541-7B7A-43D3-8B79-37D633B846F1}">
                <asvg:svgBlip xmlns:asvg="http://schemas.microsoft.com/office/drawing/2016/SVG/main" r:embed="rId4"/>
              </a:ext>
            </a:extLst>
          </a:blip>
          <a:stretch/>
        </p:blipFill>
        <p:spPr>
          <a:xfrm>
            <a:off x="748440" y="1873080"/>
            <a:ext cx="4604760" cy="260964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3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5.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1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17" name="PlaceHolder 2"/>
          <p:cNvSpPr>
            <a:spLocks noGrp="1"/>
          </p:cNvSpPr>
          <p:nvPr>
            <p:ph type="body"/>
          </p:nvPr>
        </p:nvSpPr>
        <p:spPr>
          <a:xfrm>
            <a:off x="628560" y="1825560"/>
            <a:ext cx="7886520" cy="435096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18" name="PlaceHolder 3"/>
          <p:cNvSpPr>
            <a:spLocks noGrp="1"/>
          </p:cNvSpPr>
          <p:nvPr>
            <p:ph type="dt" idx="283"/>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919" name="PlaceHolder 4"/>
          <p:cNvSpPr>
            <a:spLocks noGrp="1"/>
          </p:cNvSpPr>
          <p:nvPr>
            <p:ph type="ftr" idx="284"/>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920" name="PlaceHolder 5"/>
          <p:cNvSpPr>
            <a:spLocks noGrp="1"/>
          </p:cNvSpPr>
          <p:nvPr>
            <p:ph type="sldNum" idx="285"/>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F056D82D-1CB8-4E02-A38E-270A0BE59D37}"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921"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22"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23"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24"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3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5"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26"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4D4D4D"/>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4D4D4D"/>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4D4D4D"/>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27" name="PlaceHolder 3"/>
          <p:cNvSpPr>
            <a:spLocks noGrp="1"/>
          </p:cNvSpPr>
          <p:nvPr>
            <p:ph type="dt" idx="286"/>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28" name="PlaceHolder 4"/>
          <p:cNvSpPr>
            <a:spLocks noGrp="1"/>
          </p:cNvSpPr>
          <p:nvPr>
            <p:ph type="ftr" idx="287"/>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29" name="PlaceHolder 5"/>
          <p:cNvSpPr>
            <a:spLocks noGrp="1"/>
          </p:cNvSpPr>
          <p:nvPr>
            <p:ph type="sldNum" idx="288"/>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18B0C926-FA72-4048-85C3-E4E6FC106D67}"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
        <p:nvSpPr>
          <p:cNvPr id="93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31" name="Grafik 7"/>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
        <p:nvSpPr>
          <p:cNvPr id="932" name="Freeform 6"/>
          <p:cNvSpPr/>
          <p:nvPr/>
        </p:nvSpPr>
        <p:spPr>
          <a:xfrm rot="10800000" flipH="1">
            <a:off x="14328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33"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3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34" name="PlaceHolder 1"/>
          <p:cNvSpPr>
            <a:spLocks noGrp="1"/>
          </p:cNvSpPr>
          <p:nvPr>
            <p:ph type="title"/>
          </p:nvPr>
        </p:nvSpPr>
        <p:spPr>
          <a:xfrm>
            <a:off x="6543720" y="365040"/>
            <a:ext cx="1971360" cy="5811480"/>
          </a:xfrm>
          <a:prstGeom prst="rect">
            <a:avLst/>
          </a:prstGeom>
          <a:noFill/>
          <a:ln w="0">
            <a:noFill/>
          </a:ln>
        </p:spPr>
        <p:txBody>
          <a:bodyPr vert="eaVert"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35" name="PlaceHolder 2"/>
          <p:cNvSpPr>
            <a:spLocks noGrp="1"/>
          </p:cNvSpPr>
          <p:nvPr>
            <p:ph type="body"/>
          </p:nvPr>
        </p:nvSpPr>
        <p:spPr>
          <a:xfrm>
            <a:off x="628560" y="365040"/>
            <a:ext cx="5800320" cy="5811480"/>
          </a:xfrm>
          <a:prstGeom prst="rect">
            <a:avLst/>
          </a:prstGeom>
          <a:noFill/>
          <a:ln w="0">
            <a:noFill/>
          </a:ln>
        </p:spPr>
        <p:txBody>
          <a:bodyPr vert="eaVert" anchor="t">
            <a:noAutofit/>
          </a:bodyPr>
          <a:lstStyle/>
          <a:p>
            <a:pPr marL="228600" indent="-228600" defTabSz="914400">
              <a:lnSpc>
                <a:spcPct val="100000"/>
              </a:lnSpc>
              <a:spcBef>
                <a:spcPts val="1001"/>
              </a:spcBef>
              <a:buClr>
                <a:srgbClr val="C5C5C5"/>
              </a:buClr>
              <a:buFont typeface="Arial"/>
              <a:buChar char="•"/>
            </a:pPr>
            <a:r>
              <a:rPr lang="de-DE" sz="2800" b="0" strike="noStrike" spc="-1">
                <a:solidFill>
                  <a:schemeClr val="dk2"/>
                </a:solidFill>
                <a:latin typeface="Arial"/>
              </a:rPr>
              <a:t>Mastertextformat bearbeiten</a:t>
            </a:r>
            <a:endParaRPr lang="en-US" sz="2800" b="0" strike="noStrike" spc="-1">
              <a:solidFill>
                <a:schemeClr val="dk2"/>
              </a:solidFill>
              <a:latin typeface="Arial"/>
            </a:endParaRPr>
          </a:p>
          <a:p>
            <a:pPr marL="685800" lvl="1" indent="-228600" defTabSz="914400">
              <a:lnSpc>
                <a:spcPct val="100000"/>
              </a:lnSpc>
              <a:spcBef>
                <a:spcPts val="499"/>
              </a:spcBef>
              <a:buClr>
                <a:srgbClr val="C5C5C5"/>
              </a:buClr>
              <a:buFont typeface="Arial"/>
              <a:buChar char="•"/>
            </a:pPr>
            <a:r>
              <a:rPr lang="de-DE" sz="2400" b="0" strike="noStrike" spc="-1">
                <a:solidFill>
                  <a:schemeClr val="dk2"/>
                </a:solidFill>
                <a:latin typeface="Arial"/>
              </a:rPr>
              <a:t>Zweite Ebene</a:t>
            </a:r>
            <a:endParaRPr lang="en-US" sz="2400" b="0" strike="noStrike" spc="-1">
              <a:solidFill>
                <a:schemeClr val="dk2"/>
              </a:solidFill>
              <a:latin typeface="Arial"/>
            </a:endParaRPr>
          </a:p>
          <a:p>
            <a:pPr marL="1143000" lvl="2" indent="-228600" defTabSz="914400">
              <a:lnSpc>
                <a:spcPct val="100000"/>
              </a:lnSpc>
              <a:spcBef>
                <a:spcPts val="499"/>
              </a:spcBef>
              <a:buClr>
                <a:srgbClr val="C5C5C5"/>
              </a:buClr>
              <a:buFont typeface="Arial"/>
              <a:buChar char="•"/>
            </a:pPr>
            <a:r>
              <a:rPr lang="de-DE" sz="2000" b="0" strike="noStrike" spc="-1">
                <a:solidFill>
                  <a:schemeClr val="dk2"/>
                </a:solidFill>
                <a:latin typeface="Arial"/>
              </a:rPr>
              <a:t>Dritte Ebene</a:t>
            </a:r>
            <a:endParaRPr lang="en-US" sz="2000" b="0" strike="noStrike" spc="-1">
              <a:solidFill>
                <a:schemeClr val="dk2"/>
              </a:solidFill>
              <a:latin typeface="Arial"/>
            </a:endParaRPr>
          </a:p>
          <a:p>
            <a:pPr marL="1600200" lvl="3"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Vierte Ebene</a:t>
            </a:r>
            <a:endParaRPr lang="en-US" sz="1800" b="0" strike="noStrike" spc="-1">
              <a:solidFill>
                <a:schemeClr val="dk2"/>
              </a:solidFill>
              <a:latin typeface="Arial"/>
            </a:endParaRPr>
          </a:p>
          <a:p>
            <a:pPr marL="2057400" lvl="4" indent="-228600" defTabSz="914400">
              <a:lnSpc>
                <a:spcPct val="100000"/>
              </a:lnSpc>
              <a:spcBef>
                <a:spcPts val="499"/>
              </a:spcBef>
              <a:buClr>
                <a:srgbClr val="C5C5C5"/>
              </a:buClr>
              <a:buFont typeface="Arial"/>
              <a:buChar char="•"/>
            </a:pPr>
            <a:r>
              <a:rPr lang="de-DE" sz="1800" b="0" strike="noStrike" spc="-1">
                <a:solidFill>
                  <a:schemeClr val="dk2"/>
                </a:solidFill>
                <a:latin typeface="Arial"/>
              </a:rPr>
              <a:t>Fünfte Ebene</a:t>
            </a:r>
            <a:endParaRPr lang="en-US" sz="1800" b="0" strike="noStrike" spc="-1">
              <a:solidFill>
                <a:schemeClr val="dk2"/>
              </a:solidFill>
              <a:latin typeface="Arial"/>
            </a:endParaRPr>
          </a:p>
        </p:txBody>
      </p:sp>
      <p:sp>
        <p:nvSpPr>
          <p:cNvPr id="936" name="PlaceHolder 3"/>
          <p:cNvSpPr>
            <a:spLocks noGrp="1"/>
          </p:cNvSpPr>
          <p:nvPr>
            <p:ph type="dt" idx="289"/>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937" name="PlaceHolder 4"/>
          <p:cNvSpPr>
            <a:spLocks noGrp="1"/>
          </p:cNvSpPr>
          <p:nvPr>
            <p:ph type="ftr" idx="290"/>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938" name="PlaceHolder 5"/>
          <p:cNvSpPr>
            <a:spLocks noGrp="1"/>
          </p:cNvSpPr>
          <p:nvPr>
            <p:ph type="sldNum" idx="291"/>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6D8D18DC-6D4E-49C9-AF2D-358C9E7EEDF1}"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
        <p:nvSpPr>
          <p:cNvPr id="939" name="Freeform 6"/>
          <p:cNvSpPr/>
          <p:nvPr/>
        </p:nvSpPr>
        <p:spPr>
          <a:xfrm>
            <a:off x="0" y="0"/>
            <a:ext cx="415440" cy="6857640"/>
          </a:xfrm>
          <a:custGeom>
            <a:avLst/>
            <a:gdLst>
              <a:gd name="textAreaLeft" fmla="*/ 0 w 415440"/>
              <a:gd name="textAreaRight" fmla="*/ 415800 w 41544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40" name="Freeform 6"/>
          <p:cNvSpPr/>
          <p:nvPr/>
        </p:nvSpPr>
        <p:spPr>
          <a:xfrm rot="10800000">
            <a:off x="8858520" y="360"/>
            <a:ext cx="285480" cy="6857640"/>
          </a:xfrm>
          <a:custGeom>
            <a:avLst/>
            <a:gdLst>
              <a:gd name="textAreaLeft" fmla="*/ 0 w 285480"/>
              <a:gd name="textAreaRight" fmla="*/ 285840 w 2854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sp>
        <p:nvSpPr>
          <p:cNvPr id="941" name="Freeform 6"/>
          <p:cNvSpPr/>
          <p:nvPr/>
        </p:nvSpPr>
        <p:spPr>
          <a:xfrm rot="10800000" flipH="1">
            <a:off x="5400" y="360"/>
            <a:ext cx="280080" cy="6857640"/>
          </a:xfrm>
          <a:custGeom>
            <a:avLst/>
            <a:gdLst>
              <a:gd name="textAreaLeft" fmla="*/ 360 w 280080"/>
              <a:gd name="textAreaRight" fmla="*/ 280800 w 280080"/>
              <a:gd name="textAreaTop" fmla="*/ 0 h 6857640"/>
              <a:gd name="textAreaBottom" fmla="*/ 6858000 h 6857640"/>
            </a:gdLst>
            <a:ahLst/>
            <a:cxnLst/>
            <a:rect l="textAreaLeft" t="textAreaTop" r="textAreaRight" b="textAreaBottom"/>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gradFill rotWithShape="0">
            <a:gsLst>
              <a:gs pos="39000">
                <a:srgbClr val="FFFFBD"/>
              </a:gs>
              <a:gs pos="64000">
                <a:srgbClr val="FF9C9B"/>
              </a:gs>
              <a:gs pos="100000">
                <a:srgbClr val="B5B3EE"/>
              </a:gs>
            </a:gsLst>
            <a:path path="circle">
              <a:fillToRect l="50000" r="50000" b="100000"/>
            </a:path>
          </a:gra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de-DE" sz="1800" b="0" strike="noStrike" spc="-1">
              <a:solidFill>
                <a:srgbClr val="000000"/>
              </a:solidFill>
              <a:latin typeface="Calibri"/>
            </a:endParaRPr>
          </a:p>
        </p:txBody>
      </p:sp>
      <p:pic>
        <p:nvPicPr>
          <p:cNvPr id="942" name="Grafik 8"/>
          <p:cNvPicPr/>
          <p:nvPr/>
        </p:nvPicPr>
        <p:blipFill>
          <a:blip r:embed="rId3">
            <a:extLst>
              <a:ext uri="{96DAC541-7B7A-43D3-8B79-37D633B846F1}">
                <asvg:svgBlip xmlns:asvg="http://schemas.microsoft.com/office/drawing/2016/SVG/main" r:embed="rId4"/>
              </a:ext>
            </a:extLst>
          </a:blip>
          <a:stretch/>
        </p:blipFill>
        <p:spPr>
          <a:xfrm>
            <a:off x="7765200" y="6028200"/>
            <a:ext cx="1200960" cy="6804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841"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44" name="PlaceHolder 2"/>
          <p:cNvSpPr>
            <a:spLocks noGrp="1"/>
          </p:cNvSpPr>
          <p:nvPr>
            <p:ph type="dt" idx="292"/>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000000"/>
              </a:solidFill>
              <a:latin typeface="Calibri"/>
            </a:endParaRPr>
          </a:p>
        </p:txBody>
      </p:sp>
      <p:sp>
        <p:nvSpPr>
          <p:cNvPr id="945" name="PlaceHolder 3"/>
          <p:cNvSpPr>
            <a:spLocks noGrp="1"/>
          </p:cNvSpPr>
          <p:nvPr>
            <p:ph type="ftr" idx="293"/>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000000"/>
                </a:solidFill>
                <a:latin typeface="Calibri"/>
              </a:defRPr>
            </a:lvl1pPr>
          </a:lstStyle>
          <a:p>
            <a:pPr indent="0" algn="ctr">
              <a:buNone/>
            </a:pPr>
            <a:r>
              <a:rPr lang="de-DE" sz="1400" b="0" strike="noStrike" spc="-1">
                <a:solidFill>
                  <a:srgbClr val="000000"/>
                </a:solidFill>
                <a:latin typeface="Calibri"/>
              </a:rPr>
              <a:t>Footer</a:t>
            </a:r>
          </a:p>
        </p:txBody>
      </p:sp>
      <p:sp>
        <p:nvSpPr>
          <p:cNvPr id="946" name="PlaceHolder 4"/>
          <p:cNvSpPr>
            <a:spLocks noGrp="1"/>
          </p:cNvSpPr>
          <p:nvPr>
            <p:ph type="sldNum" idx="294"/>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E071E593-98B2-4511-A2D7-F98D0B49D9FA}" type="slidenum">
              <a:rPr lang="de-DE" sz="1200" b="0" strike="noStrike" spc="-1">
                <a:solidFill>
                  <a:schemeClr val="dk1">
                    <a:tint val="75000"/>
                  </a:schemeClr>
                </a:solidFill>
                <a:latin typeface="Calibri"/>
              </a:rPr>
              <a:t>‹Nr.›</a:t>
            </a:fld>
            <a:endParaRPr lang="de-DE" sz="1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84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47"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Mastertitelformat bearbeiten</a:t>
            </a:r>
            <a:endParaRPr lang="en-US" sz="4000" b="0" strike="noStrike" spc="-1">
              <a:solidFill>
                <a:schemeClr val="dk1"/>
              </a:solidFill>
              <a:latin typeface="Calibri"/>
            </a:endParaRPr>
          </a:p>
        </p:txBody>
      </p:sp>
      <p:sp>
        <p:nvSpPr>
          <p:cNvPr id="948" name="PlaceHolder 2"/>
          <p:cNvSpPr>
            <a:spLocks noGrp="1"/>
          </p:cNvSpPr>
          <p:nvPr>
            <p:ph type="dt" idx="295"/>
          </p:nvPr>
        </p:nvSpPr>
        <p:spPr>
          <a:xfrm>
            <a:off x="628560" y="6356520"/>
            <a:ext cx="2057040" cy="364680"/>
          </a:xfrm>
          <a:prstGeom prst="rect">
            <a:avLst/>
          </a:prstGeom>
          <a:noFill/>
          <a:ln w="0">
            <a:noFill/>
          </a:ln>
        </p:spPr>
        <p:txBody>
          <a:bodyPr anchor="ctr">
            <a:noAutofit/>
          </a:bodyPr>
          <a:lstStyle>
            <a:lvl1pPr indent="0" defTabSz="457200">
              <a:lnSpc>
                <a:spcPct val="100000"/>
              </a:lnSpc>
              <a:buNone/>
              <a:defRPr lang="de-DE" sz="1200" b="0" strike="noStrike" spc="-1">
                <a:solidFill>
                  <a:schemeClr val="dk1">
                    <a:tint val="75000"/>
                  </a:schemeClr>
                </a:solidFill>
                <a:latin typeface="Calibri"/>
              </a:defRPr>
            </a:lvl1pPr>
          </a:lstStyle>
          <a:p>
            <a:pPr indent="0" defTabSz="457200">
              <a:lnSpc>
                <a:spcPct val="100000"/>
              </a:lnSpc>
              <a:buNone/>
            </a:pPr>
            <a:endParaRPr lang="de-DE" sz="1200" b="0" strike="noStrike" spc="-1">
              <a:solidFill>
                <a:srgbClr val="FFFFFF"/>
              </a:solidFill>
              <a:latin typeface="Calibri"/>
            </a:endParaRPr>
          </a:p>
        </p:txBody>
      </p:sp>
      <p:sp>
        <p:nvSpPr>
          <p:cNvPr id="949" name="PlaceHolder 3"/>
          <p:cNvSpPr>
            <a:spLocks noGrp="1"/>
          </p:cNvSpPr>
          <p:nvPr>
            <p:ph type="ftr" idx="296"/>
          </p:nvPr>
        </p:nvSpPr>
        <p:spPr>
          <a:xfrm>
            <a:off x="3029040" y="6356520"/>
            <a:ext cx="3085920" cy="364680"/>
          </a:xfrm>
          <a:prstGeom prst="rect">
            <a:avLst/>
          </a:prstGeom>
          <a:noFill/>
          <a:ln w="0">
            <a:noFill/>
          </a:ln>
        </p:spPr>
        <p:txBody>
          <a:bodyPr anchor="ctr">
            <a:noAutofit/>
          </a:bodyPr>
          <a:lstStyle>
            <a:lvl1pPr indent="0" algn="ctr">
              <a:buNone/>
              <a:defRPr lang="de-DE" sz="1400" b="0" strike="noStrike" spc="-1">
                <a:solidFill>
                  <a:srgbClr val="FFFFFF"/>
                </a:solidFill>
                <a:latin typeface="Calibri"/>
              </a:defRPr>
            </a:lvl1pPr>
          </a:lstStyle>
          <a:p>
            <a:pPr indent="0" algn="ctr">
              <a:buNone/>
            </a:pPr>
            <a:r>
              <a:rPr lang="de-DE" sz="1400" b="0" strike="noStrike" spc="-1">
                <a:solidFill>
                  <a:srgbClr val="FFFFFF"/>
                </a:solidFill>
                <a:latin typeface="Calibri"/>
              </a:rPr>
              <a:t>Footer</a:t>
            </a:r>
          </a:p>
        </p:txBody>
      </p:sp>
      <p:sp>
        <p:nvSpPr>
          <p:cNvPr id="950" name="PlaceHolder 4"/>
          <p:cNvSpPr>
            <a:spLocks noGrp="1"/>
          </p:cNvSpPr>
          <p:nvPr>
            <p:ph type="sldNum" idx="297"/>
          </p:nvPr>
        </p:nvSpPr>
        <p:spPr>
          <a:xfrm>
            <a:off x="6458040" y="6356520"/>
            <a:ext cx="2057040" cy="364680"/>
          </a:xfrm>
          <a:prstGeom prst="rect">
            <a:avLst/>
          </a:prstGeom>
          <a:noFill/>
          <a:ln w="0">
            <a:noFill/>
          </a:ln>
        </p:spPr>
        <p:txBody>
          <a:bodyPr anchor="ctr">
            <a:noAutofit/>
          </a:bodyPr>
          <a:lstStyle>
            <a:lvl1pPr indent="0" algn="r" defTabSz="457200">
              <a:lnSpc>
                <a:spcPct val="100000"/>
              </a:lnSpc>
              <a:buNone/>
              <a:defRPr lang="de-DE" sz="1200" b="0" strike="noStrike" spc="-1">
                <a:solidFill>
                  <a:schemeClr val="dk1">
                    <a:tint val="75000"/>
                  </a:schemeClr>
                </a:solidFill>
                <a:latin typeface="Calibri"/>
              </a:defRPr>
            </a:lvl1pPr>
          </a:lstStyle>
          <a:p>
            <a:pPr indent="0" algn="r" defTabSz="457200">
              <a:lnSpc>
                <a:spcPct val="100000"/>
              </a:lnSpc>
              <a:buNone/>
            </a:pPr>
            <a:fld id="{2963E3E4-E902-4B23-BD4F-E63EC84893D3}" type="slidenum">
              <a:rPr lang="de-DE" sz="1200" b="0" strike="noStrike" spc="-1">
                <a:solidFill>
                  <a:schemeClr val="dk1">
                    <a:tint val="75000"/>
                  </a:schemeClr>
                </a:solidFill>
                <a:latin typeface="Calibri"/>
              </a:rPr>
              <a:t>‹Nr.›</a:t>
            </a:fld>
            <a:endParaRPr lang="de-DE" sz="1200" b="0" strike="noStrike" spc="-1">
              <a:solidFill>
                <a:srgbClr val="FFFFFF"/>
              </a:solidFill>
              <a:latin typeface="Calibri"/>
            </a:endParaRPr>
          </a:p>
        </p:txBody>
      </p:sp>
    </p:spTree>
  </p:cSld>
  <p:clrMap bg1="lt1" tx1="dk1" bg2="lt2" tx2="dk2" accent1="accent1" accent2="accent2" accent3="accent3" accent4="accent4" accent5="accent5" accent6="accent6" hlink="hlink" folHlink="folHlink"/>
  <p:sldLayoutIdLst>
    <p:sldLayoutId id="2147483845"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00.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4.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1.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5.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6.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3.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7.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4.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8.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5.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9.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0.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10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65.png"/><Relationship Id="rId7" Type="http://schemas.openxmlformats.org/officeDocument/2006/relationships/image" Target="../media/image81.png"/><Relationship Id="rId12"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157.xml"/><Relationship Id="rId6" Type="http://schemas.openxmlformats.org/officeDocument/2006/relationships/image" Target="../media/image67.png"/><Relationship Id="rId11" Type="http://schemas.openxmlformats.org/officeDocument/2006/relationships/hyperlink" Target="https://im-netz-alles-umsonst.de" TargetMode="External"/><Relationship Id="rId5" Type="http://schemas.openxmlformats.org/officeDocument/2006/relationships/image" Target="../media/image80.png"/><Relationship Id="rId10" Type="http://schemas.openxmlformats.org/officeDocument/2006/relationships/image" Target="../media/image74.png"/><Relationship Id="rId4" Type="http://schemas.openxmlformats.org/officeDocument/2006/relationships/image" Target="../media/image79.png"/><Relationship Id="rId9" Type="http://schemas.openxmlformats.org/officeDocument/2006/relationships/image" Target="../media/image77.png"/></Relationships>
</file>

<file path=ppt/slides/_rels/slide108.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2.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0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10.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3.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115.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4.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16.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5.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17.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6.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1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8.xml"/></Relationships>
</file>

<file path=ppt/slides/_rels/slide1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 Id="rId4" Type="http://schemas.openxmlformats.org/officeDocument/2006/relationships/image" Target="../media/image8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7.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1.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8.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2.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59.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3.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0.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4.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1.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5.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2.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6.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3.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7.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4.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28.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5.xml"/><Relationship Id="rId1" Type="http://schemas.openxmlformats.org/officeDocument/2006/relationships/slideLayout" Target="../slideLayouts/slideLayout157.xml"/><Relationship Id="rId5" Type="http://schemas.openxmlformats.org/officeDocument/2006/relationships/image" Target="../media/image84.emf"/><Relationship Id="rId4" Type="http://schemas.openxmlformats.org/officeDocument/2006/relationships/image" Target="../media/image15.png"/></Relationships>
</file>

<file path=ppt/slides/_rels/slide129.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6.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8.xml"/></Relationships>
</file>

<file path=ppt/slides/_rels/slide130.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67.xml"/><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1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1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5.xml"/><Relationship Id="rId4" Type="http://schemas.openxmlformats.org/officeDocument/2006/relationships/image" Target="../media/image85.png"/></Relationships>
</file>

<file path=ppt/slides/_rels/slide14.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image" Target="../media/image17.png"/><Relationship Id="rId1" Type="http://schemas.openxmlformats.org/officeDocument/2006/relationships/slideLayout" Target="../slideLayouts/slideLayout178.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image" Target="../media/image17.png"/><Relationship Id="rId1" Type="http://schemas.openxmlformats.org/officeDocument/2006/relationships/slideLayout" Target="../slideLayouts/slideLayout17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74.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3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3.png"/><Relationship Id="rId7" Type="http://schemas.openxmlformats.org/officeDocument/2006/relationships/hyperlink" Target="https://im-netz-alles-umsonst.de" TargetMode="External"/><Relationship Id="rId2" Type="http://schemas.openxmlformats.org/officeDocument/2006/relationships/notesSlide" Target="../notesSlides/notesSlide8.xml"/><Relationship Id="rId1" Type="http://schemas.openxmlformats.org/officeDocument/2006/relationships/slideLayout" Target="../slideLayouts/slideLayout15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3.png"/><Relationship Id="rId7" Type="http://schemas.openxmlformats.org/officeDocument/2006/relationships/hyperlink" Target="https://im-netz-alles-umsonst.de" TargetMode="External"/><Relationship Id="rId2" Type="http://schemas.openxmlformats.org/officeDocument/2006/relationships/notesSlide" Target="../notesSlides/notesSlide12.xml"/><Relationship Id="rId1" Type="http://schemas.openxmlformats.org/officeDocument/2006/relationships/slideLayout" Target="../slideLayouts/slideLayout15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5.xml.rels><?xml version="1.0" encoding="UTF-8" standalone="yes"?>
<Relationships xmlns="http://schemas.openxmlformats.org/package/2006/relationships"><Relationship Id="rId3" Type="http://schemas.openxmlformats.org/officeDocument/2006/relationships/hyperlink" Target="https://www.mentimeter.com/app/presentation/alq87pu2y3cmozrdu88ov1hrur1u6oh5/3v6jujkik9ai" TargetMode="External"/><Relationship Id="rId2" Type="http://schemas.openxmlformats.org/officeDocument/2006/relationships/notesSlide" Target="../notesSlides/notesSlide1.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40.png"/></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6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57.xml"/><Relationship Id="rId6" Type="http://schemas.openxmlformats.org/officeDocument/2006/relationships/hyperlink" Target="https://im-netz-alles-umsonst.de" TargetMode="External"/><Relationship Id="rId5" Type="http://schemas.openxmlformats.org/officeDocument/2006/relationships/image" Target="../media/image34.png"/><Relationship Id="rId4" Type="http://schemas.openxmlformats.org/officeDocument/2006/relationships/image" Target="../media/image47.png"/></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26.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50.png"/></Relationships>
</file>

<file path=ppt/slides/_rels/slide7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7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157.xml"/><Relationship Id="rId5" Type="http://schemas.openxmlformats.org/officeDocument/2006/relationships/image" Target="../media/image15.png"/><Relationship Id="rId4" Type="http://schemas.openxmlformats.org/officeDocument/2006/relationships/hyperlink" Target="https://im-netz-alles-umsonst.de"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7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57.xml"/><Relationship Id="rId6" Type="http://schemas.openxmlformats.org/officeDocument/2006/relationships/hyperlink" Target="https://im-netz-alles-umsonst.de" TargetMode="External"/><Relationship Id="rId5" Type="http://schemas.openxmlformats.org/officeDocument/2006/relationships/image" Target="../media/image55.png"/><Relationship Id="rId4" Type="http://schemas.openxmlformats.org/officeDocument/2006/relationships/image" Target="../media/image54.png"/></Relationships>
</file>

<file path=ppt/slides/_rels/slide7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7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56.png"/></Relationships>
</file>

<file path=ppt/slides/_rels/slide7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8.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image" Target="../media/image16.wmf"/><Relationship Id="rId1" Type="http://schemas.openxmlformats.org/officeDocument/2006/relationships/slideLayout" Target="../slideLayouts/slideLayout174.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58.png"/></Relationships>
</file>

<file path=ppt/slides/_rels/slide8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82.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33.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8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57.xml"/></Relationships>
</file>

<file path=ppt/slides/_rels/slide84.xml.rels><?xml version="1.0" encoding="UTF-8" standalone="yes"?>
<Relationships xmlns="http://schemas.openxmlformats.org/package/2006/relationships"><Relationship Id="rId8" Type="http://schemas.openxmlformats.org/officeDocument/2006/relationships/hyperlink" Target="https://im-netz-alles-umsonst.de" TargetMode="External"/><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5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15.png"/></Relationships>
</file>

<file path=ppt/slides/_rels/slide8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8.xml"/></Relationships>
</file>

<file path=ppt/slides/_rels/slide8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8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8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8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4.xml"/></Relationships>
</file>

<file path=ppt/slides/_rels/slide9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m-netz-alles-umsonst.de" TargetMode="External"/><Relationship Id="rId1" Type="http://schemas.openxmlformats.org/officeDocument/2006/relationships/slideLayout" Target="../slideLayouts/slideLayout173.xml"/><Relationship Id="rId4" Type="http://schemas.openxmlformats.org/officeDocument/2006/relationships/image" Target="../media/image12.png"/></Relationships>
</file>

<file path=ppt/slides/_rels/slide9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15.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hyperlink" Target="https://im-netz-alles-umsonst.de" TargetMode="External"/><Relationship Id="rId2" Type="http://schemas.openxmlformats.org/officeDocument/2006/relationships/notesSlide" Target="../notesSlides/notesSlide35.xml"/><Relationship Id="rId1" Type="http://schemas.openxmlformats.org/officeDocument/2006/relationships/slideLayout" Target="../slideLayouts/slideLayout157.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9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4.png"/><Relationship Id="rId7" Type="http://schemas.openxmlformats.org/officeDocument/2006/relationships/hyperlink" Target="https://im-netz-alles-umsonst.de" TargetMode="External"/><Relationship Id="rId2" Type="http://schemas.openxmlformats.org/officeDocument/2006/relationships/notesSlide" Target="../notesSlides/notesSlide36.xml"/><Relationship Id="rId1" Type="http://schemas.openxmlformats.org/officeDocument/2006/relationships/slideLayout" Target="../slideLayouts/slideLayout15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93.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37.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9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3.png"/><Relationship Id="rId7" Type="http://schemas.openxmlformats.org/officeDocument/2006/relationships/hyperlink" Target="https://im-netz-alles-umsonst.de" TargetMode="External"/><Relationship Id="rId2" Type="http://schemas.openxmlformats.org/officeDocument/2006/relationships/notesSlide" Target="../notesSlides/notesSlide38.xml"/><Relationship Id="rId1" Type="http://schemas.openxmlformats.org/officeDocument/2006/relationships/slideLayout" Target="../slideLayouts/slideLayout15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9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75.png"/></Relationships>
</file>

<file path=ppt/slides/_rels/slide9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157.xml"/><Relationship Id="rId6" Type="http://schemas.openxmlformats.org/officeDocument/2006/relationships/image" Target="../media/image15.png"/><Relationship Id="rId5" Type="http://schemas.openxmlformats.org/officeDocument/2006/relationships/hyperlink" Target="https://im-netz-alles-umsonst.de" TargetMode="External"/><Relationship Id="rId4" Type="http://schemas.openxmlformats.org/officeDocument/2006/relationships/image" Target="../media/image75.png"/></Relationships>
</file>

<file path=ppt/slides/_rels/slide97.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notesSlide" Target="../notesSlides/notesSlide41.xml"/><Relationship Id="rId1" Type="http://schemas.openxmlformats.org/officeDocument/2006/relationships/slideLayout" Target="../slideLayouts/slideLayout157.xml"/><Relationship Id="rId6" Type="http://schemas.openxmlformats.org/officeDocument/2006/relationships/image" Target="../media/image73.png"/><Relationship Id="rId5" Type="http://schemas.openxmlformats.org/officeDocument/2006/relationships/image" Target="../media/image75.png"/><Relationship Id="rId10" Type="http://schemas.openxmlformats.org/officeDocument/2006/relationships/image" Target="../media/image15.png"/><Relationship Id="rId4" Type="http://schemas.openxmlformats.org/officeDocument/2006/relationships/image" Target="../media/image65.png"/><Relationship Id="rId9" Type="http://schemas.openxmlformats.org/officeDocument/2006/relationships/hyperlink" Target="https://im-netz-alles-umsonst.de" TargetMode="External"/></Relationships>
</file>

<file path=ppt/slides/_rels/slide98.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2.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_rels/slide99.xml.rels><?xml version="1.0" encoding="UTF-8" standalone="yes"?>
<Relationships xmlns="http://schemas.openxmlformats.org/package/2006/relationships"><Relationship Id="rId3" Type="http://schemas.openxmlformats.org/officeDocument/2006/relationships/hyperlink" Target="https://im-netz-alles-umsonst.de" TargetMode="External"/><Relationship Id="rId2" Type="http://schemas.openxmlformats.org/officeDocument/2006/relationships/notesSlide" Target="../notesSlides/notesSlide43.xml"/><Relationship Id="rId1" Type="http://schemas.openxmlformats.org/officeDocument/2006/relationships/slideLayout" Target="../slideLayouts/slideLayout15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Auswertung Steckbriefe</a:t>
            </a:r>
            <a:endParaRPr lang="en-US" sz="4000" b="0" strike="noStrike" spc="-1" dirty="0">
              <a:solidFill>
                <a:schemeClr val="dk1"/>
              </a:solidFill>
              <a:latin typeface="Calibri"/>
            </a:endParaRPr>
          </a:p>
        </p:txBody>
      </p:sp>
      <p:graphicFrame>
        <p:nvGraphicFramePr>
          <p:cNvPr id="2" name="Inhaltsplatzhalter 1">
            <a:extLst>
              <a:ext uri="{FF2B5EF4-FFF2-40B4-BE49-F238E27FC236}">
                <a16:creationId xmlns:a16="http://schemas.microsoft.com/office/drawing/2014/main" id="{A269A1EF-F2A0-E620-7F17-0FBF80156863}"/>
              </a:ext>
            </a:extLst>
          </p:cNvPr>
          <p:cNvGraphicFramePr>
            <a:graphicFrameLocks noGrp="1"/>
          </p:cNvGraphicFramePr>
          <p:nvPr>
            <p:ph/>
            <p:extLst>
              <p:ext uri="{D42A27DB-BD31-4B8C-83A1-F6EECF244321}">
                <p14:modId xmlns:p14="http://schemas.microsoft.com/office/powerpoint/2010/main" val="1407613042"/>
              </p:ext>
            </p:extLst>
          </p:nvPr>
        </p:nvGraphicFramePr>
        <p:xfrm>
          <a:off x="628560" y="1805617"/>
          <a:ext cx="7886700" cy="438408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Sexuelle Orientierung</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Thema des letzten Chats</a:t>
                      </a:r>
                    </a:p>
                  </a:txBody>
                  <a:tcPr>
                    <a:solidFill>
                      <a:srgbClr val="EC8E0B"/>
                    </a:solidFill>
                  </a:tcPr>
                </a:tc>
                <a:extLst>
                  <a:ext uri="{0D108BD9-81ED-4DB2-BD59-A6C34878D82A}">
                    <a16:rowId xmlns:a16="http://schemas.microsoft.com/office/drawing/2014/main" val="3267199199"/>
                  </a:ext>
                </a:extLst>
              </a:tr>
              <a:tr h="1656000">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Adresse eines Freundes/ einer Freundin</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5 letzten Suchanfragen im Internet</a:t>
                      </a:r>
                    </a:p>
                  </a:txBody>
                  <a:tcPr>
                    <a:solidFill>
                      <a:srgbClr val="EC8E0B"/>
                    </a:solidFill>
                  </a:tcPr>
                </a:tc>
                <a:extLst>
                  <a:ext uri="{0D108BD9-81ED-4DB2-BD59-A6C34878D82A}">
                    <a16:rowId xmlns:a16="http://schemas.microsoft.com/office/drawing/2014/main" val="1156546181"/>
                  </a:ext>
                </a:extLst>
              </a:tr>
              <a:tr h="1656000">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1926509117"/>
                  </a:ext>
                </a:extLst>
              </a:tr>
            </a:tbl>
          </a:graphicData>
        </a:graphic>
      </p:graphicFrame>
      <p:pic>
        <p:nvPicPr>
          <p:cNvPr id="3" name="Grafik 2">
            <a:hlinkClick r:id="rId2"/>
            <a:extLst>
              <a:ext uri="{FF2B5EF4-FFF2-40B4-BE49-F238E27FC236}">
                <a16:creationId xmlns:a16="http://schemas.microsoft.com/office/drawing/2014/main" id="{7672AFB5-81C2-7A79-3727-994FDDAD1BB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277152213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54" name="Textfeld 2"/>
          <p:cNvSpPr/>
          <p:nvPr/>
        </p:nvSpPr>
        <p:spPr>
          <a:xfrm>
            <a:off x="893520" y="1907280"/>
            <a:ext cx="6616800" cy="2649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Verdient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Geld als alle</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Firmen die Fernsehwerbung in Deutschland </a:t>
            </a:r>
            <a:br>
              <a:rPr sz="2400" dirty="0"/>
            </a:br>
            <a:r>
              <a:rPr lang="de-DE" sz="2400" b="1" strike="noStrike" spc="-1" dirty="0">
                <a:solidFill>
                  <a:srgbClr val="4D4D4D"/>
                </a:solidFill>
                <a:latin typeface="Arial"/>
                <a:ea typeface="DejaVu Sans"/>
              </a:rPr>
              <a:t>und den USA zusammen Anbieten?</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rgbClr val="4D4D4D"/>
                </a:solidFill>
                <a:latin typeface="Arial"/>
                <a:ea typeface="DejaVu Sans"/>
              </a:rPr>
              <a:t>JA			NEIN</a:t>
            </a:r>
            <a:endParaRPr lang="de-DE" sz="4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F6F532AB-29F0-BA18-596B-B0E20729A5F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57" name="Textfeld 2"/>
          <p:cNvSpPr/>
          <p:nvPr/>
        </p:nvSpPr>
        <p:spPr>
          <a:xfrm>
            <a:off x="893520" y="1907280"/>
            <a:ext cx="6616800" cy="39913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Verdient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Geld als alle</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Firmen die Fernsehwerbung in Deutschland </a:t>
            </a:r>
            <a:br>
              <a:rPr sz="2400" dirty="0"/>
            </a:br>
            <a:r>
              <a:rPr lang="de-DE" sz="2400" b="1" strike="noStrike" spc="-1" dirty="0">
                <a:solidFill>
                  <a:srgbClr val="4D4D4D"/>
                </a:solidFill>
                <a:latin typeface="Arial"/>
                <a:ea typeface="DejaVu Sans"/>
              </a:rPr>
              <a:t>und den USA zusammen Anbieten?</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chemeClr val="accent4">
                    <a:lumMod val="75000"/>
                  </a:schemeClr>
                </a:solidFill>
                <a:latin typeface="Arial"/>
                <a:ea typeface="DejaVu Sans"/>
              </a:rPr>
              <a:t>JA</a:t>
            </a:r>
            <a:r>
              <a:rPr lang="de-DE" sz="4800" b="0" strike="noStrike" spc="-1" dirty="0">
                <a:solidFill>
                  <a:srgbClr val="4D4D4D"/>
                </a:solidFill>
                <a:latin typeface="Arial"/>
                <a:ea typeface="DejaVu Sans"/>
              </a:rPr>
              <a:t>			</a:t>
            </a:r>
            <a:r>
              <a:rPr lang="de-DE" sz="4800" b="0" strike="noStrike" spc="-1" dirty="0">
                <a:solidFill>
                  <a:schemeClr val="dk2"/>
                </a:solidFill>
                <a:latin typeface="Arial"/>
                <a:ea typeface="DejaVu Sans"/>
              </a:rPr>
              <a:t>NEIN</a:t>
            </a:r>
            <a:endParaRPr lang="de-DE" sz="48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Diese haben 2018 zusammen</a:t>
            </a:r>
            <a:endParaRPr lang="de-DE" sz="20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$85 Milliarden erwirtschaftet</a:t>
            </a:r>
            <a:endParaRPr lang="de-DE" sz="2000" b="0" strike="noStrike" spc="-1" dirty="0">
              <a:solidFill>
                <a:srgbClr val="000000"/>
              </a:solidFill>
              <a:latin typeface="Calibri"/>
            </a:endParaRPr>
          </a:p>
          <a:p>
            <a:pPr defTabSz="457200">
              <a:lnSpc>
                <a:spcPct val="100000"/>
              </a:lnSpc>
            </a:pPr>
            <a:endParaRPr lang="de-DE" sz="4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BF9B7BD9-8125-DE09-7C0F-FE5F3AC08CAF}"/>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60" name="Textfeld 3"/>
          <p:cNvSpPr/>
          <p:nvPr/>
        </p:nvSpPr>
        <p:spPr>
          <a:xfrm>
            <a:off x="880200" y="1907280"/>
            <a:ext cx="4961880" cy="21927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Macht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Umsatz als die </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Sportwagenfirma Porsche?</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rgbClr val="4D4D4D"/>
                </a:solidFill>
                <a:latin typeface="Arial"/>
                <a:ea typeface="DejaVu Sans"/>
              </a:rPr>
              <a:t>JA			NEIN</a:t>
            </a:r>
            <a:endParaRPr lang="de-DE" sz="4800" b="0" strike="noStrike" spc="-1" dirty="0">
              <a:solidFill>
                <a:srgbClr val="000000"/>
              </a:solidFill>
              <a:latin typeface="Calibri"/>
            </a:endParaRPr>
          </a:p>
          <a:p>
            <a:pPr defTabSz="457200">
              <a:lnSpc>
                <a:spcPct val="100000"/>
              </a:lnSpc>
            </a:pPr>
            <a:endParaRPr lang="de-DE" sz="1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E4040CE3-51D3-CF3E-2685-9718BF25BA53}"/>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63" name="Textfeld 3"/>
          <p:cNvSpPr/>
          <p:nvPr/>
        </p:nvSpPr>
        <p:spPr>
          <a:xfrm>
            <a:off x="860760" y="1907280"/>
            <a:ext cx="4961160" cy="35647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Macht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Umsatz als die </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Sportwagenfirma Porsche?</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chemeClr val="accent4">
                    <a:lumMod val="75000"/>
                  </a:schemeClr>
                </a:solidFill>
                <a:latin typeface="Arial"/>
                <a:ea typeface="DejaVu Sans"/>
              </a:rPr>
              <a:t>JA</a:t>
            </a:r>
            <a:r>
              <a:rPr lang="de-DE" sz="4800" b="0" strike="noStrike" spc="-1" dirty="0">
                <a:solidFill>
                  <a:srgbClr val="4D4D4D"/>
                </a:solidFill>
                <a:latin typeface="Arial"/>
                <a:ea typeface="DejaVu Sans"/>
              </a:rPr>
              <a:t>			</a:t>
            </a:r>
            <a:r>
              <a:rPr lang="de-DE" sz="4800" b="0" strike="noStrike" spc="-1" dirty="0">
                <a:solidFill>
                  <a:schemeClr val="dk2"/>
                </a:solidFill>
                <a:latin typeface="Arial"/>
                <a:ea typeface="DejaVu Sans"/>
              </a:rPr>
              <a:t>NEIN</a:t>
            </a:r>
            <a:endParaRPr lang="de-DE" sz="48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Porsche hat 2021 einen </a:t>
            </a:r>
            <a:endParaRPr lang="de-DE" sz="20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Umsatz von 33 Milliarden € </a:t>
            </a:r>
            <a:endParaRPr lang="de-DE" sz="20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erzielt. </a:t>
            </a:r>
            <a:endParaRPr lang="de-DE" sz="2000" b="0" strike="noStrike" spc="-1" dirty="0">
              <a:solidFill>
                <a:srgbClr val="000000"/>
              </a:solidFill>
              <a:latin typeface="Calibri"/>
            </a:endParaRPr>
          </a:p>
          <a:p>
            <a:pPr defTabSz="457200">
              <a:lnSpc>
                <a:spcPct val="100000"/>
              </a:lnSpc>
            </a:pPr>
            <a:endParaRPr lang="de-DE" sz="4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ACB93176-C1CA-513B-4DB3-D3AE73794BCC}"/>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66" name="Textfeld 2"/>
          <p:cNvSpPr/>
          <p:nvPr/>
        </p:nvSpPr>
        <p:spPr>
          <a:xfrm>
            <a:off x="886680" y="1907280"/>
            <a:ext cx="5671800" cy="15526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Macht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Umsatz als Google?</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rgbClr val="4D4D4D"/>
                </a:solidFill>
                <a:latin typeface="Arial"/>
                <a:ea typeface="DejaVu Sans"/>
              </a:rPr>
              <a:t>JA			NEIN</a:t>
            </a:r>
            <a:endParaRPr lang="de-DE" sz="4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48C23439-27D4-8A82-9D2E-49522BC4D764}"/>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69" name="Textfeld 2"/>
          <p:cNvSpPr/>
          <p:nvPr/>
        </p:nvSpPr>
        <p:spPr>
          <a:xfrm>
            <a:off x="886320" y="1907280"/>
            <a:ext cx="5717376" cy="2922423"/>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Macht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mehr Umsatz als Google?</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defTabSz="457200">
              <a:lnSpc>
                <a:spcPct val="100000"/>
              </a:lnSpc>
            </a:pPr>
            <a:r>
              <a:rPr lang="de-DE" sz="4800" b="0" strike="noStrike" spc="-1" dirty="0">
                <a:solidFill>
                  <a:schemeClr val="dk2"/>
                </a:solidFill>
                <a:latin typeface="Arial"/>
                <a:ea typeface="DejaVu Sans"/>
              </a:rPr>
              <a:t>JA</a:t>
            </a:r>
            <a:r>
              <a:rPr lang="de-DE" sz="4800" b="0" strike="noStrike" spc="-1" dirty="0">
                <a:solidFill>
                  <a:srgbClr val="000000"/>
                </a:solidFill>
                <a:latin typeface="Arial"/>
                <a:ea typeface="DejaVu Sans"/>
              </a:rPr>
              <a:t>	</a:t>
            </a:r>
            <a:r>
              <a:rPr lang="de-DE" sz="4800" b="0" strike="noStrike" spc="-1" dirty="0">
                <a:solidFill>
                  <a:srgbClr val="4D4D4D"/>
                </a:solidFill>
                <a:latin typeface="Arial"/>
                <a:ea typeface="DejaVu Sans"/>
              </a:rPr>
              <a:t>		</a:t>
            </a:r>
            <a:r>
              <a:rPr lang="de-DE" sz="4800" b="0" strike="noStrike" spc="-1" dirty="0">
                <a:solidFill>
                  <a:schemeClr val="accent4">
                    <a:lumMod val="75000"/>
                  </a:schemeClr>
                </a:solidFill>
                <a:latin typeface="Arial"/>
                <a:ea typeface="DejaVu Sans"/>
              </a:rPr>
              <a:t>NEIN</a:t>
            </a:r>
            <a:endParaRPr lang="de-DE" sz="48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Google hat 2021 einen </a:t>
            </a:r>
            <a:endParaRPr lang="de-DE" sz="2000" b="0" strike="noStrike" spc="-1" dirty="0">
              <a:solidFill>
                <a:srgbClr val="000000"/>
              </a:solidFill>
              <a:latin typeface="Calibri"/>
            </a:endParaRPr>
          </a:p>
          <a:p>
            <a:pPr defTabSz="457200">
              <a:lnSpc>
                <a:spcPct val="100000"/>
              </a:lnSpc>
            </a:pPr>
            <a:r>
              <a:rPr lang="de-DE" sz="2000" b="0" strike="noStrike" spc="-1" dirty="0">
                <a:solidFill>
                  <a:srgbClr val="4D4D4D"/>
                </a:solidFill>
                <a:latin typeface="Arial"/>
                <a:ea typeface="DejaVu Sans"/>
              </a:rPr>
              <a:t>Umsatz von 256 Milliarden $ erzielt.</a:t>
            </a:r>
            <a:endParaRPr lang="de-DE" sz="2000" b="0" strike="noStrike" spc="-1" dirty="0">
              <a:solidFill>
                <a:srgbClr val="000000"/>
              </a:solidFill>
              <a:latin typeface="Calibri"/>
            </a:endParaRPr>
          </a:p>
          <a:p>
            <a:pPr defTabSz="457200">
              <a:lnSpc>
                <a:spcPct val="100000"/>
              </a:lnSpc>
            </a:pPr>
            <a:endParaRPr lang="de-DE" sz="4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464C25D8-19C5-585D-588F-CF227271DE48}"/>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72" name="PlaceHolder 2"/>
          <p:cNvSpPr>
            <a:spLocks noGrp="1"/>
          </p:cNvSpPr>
          <p:nvPr>
            <p:ph/>
          </p:nvPr>
        </p:nvSpPr>
        <p:spPr>
          <a:xfrm>
            <a:off x="628560" y="1825560"/>
            <a:ext cx="7885800" cy="4350240"/>
          </a:xfrm>
          <a:prstGeom prst="rect">
            <a:avLst/>
          </a:prstGeom>
          <a:noFill/>
          <a:ln w="0">
            <a:noFill/>
          </a:ln>
        </p:spPr>
        <p:txBody>
          <a:bodyPr lIns="90000" tIns="45000" rIns="90000" bIns="45000" anchor="t">
            <a:noAutofit/>
          </a:bodyPr>
          <a:lstStyle/>
          <a:p>
            <a:pPr indent="0" defTabSz="457200">
              <a:lnSpc>
                <a:spcPct val="100000"/>
              </a:lnSpc>
              <a:spcBef>
                <a:spcPts val="1001"/>
              </a:spcBef>
              <a:buNone/>
              <a:tabLst>
                <a:tab pos="0" algn="l"/>
              </a:tabLst>
            </a:pPr>
            <a:r>
              <a:rPr lang="de-DE" sz="2800" b="0" strike="noStrike" spc="-1" dirty="0">
                <a:solidFill>
                  <a:srgbClr val="4D4D4D"/>
                </a:solidFill>
                <a:latin typeface="Arial"/>
              </a:rPr>
              <a:t>Warum verdient </a:t>
            </a:r>
            <a:r>
              <a:rPr lang="de-DE" sz="2800" b="0" i="1" strike="noStrike" spc="-1" dirty="0" err="1">
                <a:solidFill>
                  <a:srgbClr val="4D4D4D"/>
                </a:solidFill>
                <a:latin typeface="Arial"/>
              </a:rPr>
              <a:t>Meta</a:t>
            </a:r>
            <a:r>
              <a:rPr lang="de-DE" sz="2800" b="0" strike="noStrike" spc="-1" dirty="0">
                <a:solidFill>
                  <a:srgbClr val="4D4D4D"/>
                </a:solidFill>
                <a:latin typeface="Arial"/>
              </a:rPr>
              <a:t> mit Werbeplätzen so viel Geld?</a:t>
            </a:r>
            <a:endParaRPr lang="en-US" sz="2800" b="0" strike="noStrike" spc="-1" dirty="0">
              <a:solidFill>
                <a:schemeClr val="dk2"/>
              </a:solidFill>
              <a:latin typeface="Arial"/>
            </a:endParaRPr>
          </a:p>
          <a:p>
            <a:pPr indent="0" defTabSz="457200">
              <a:lnSpc>
                <a:spcPct val="100000"/>
              </a:lnSpc>
              <a:spcBef>
                <a:spcPts val="1001"/>
              </a:spcBef>
              <a:buNone/>
              <a:tabLst>
                <a:tab pos="0" algn="l"/>
              </a:tabLst>
            </a:pPr>
            <a:endParaRPr lang="en-US" sz="2800" b="0" strike="noStrike" spc="-1" dirty="0">
              <a:solidFill>
                <a:schemeClr val="dk2"/>
              </a:solidFill>
              <a:latin typeface="Arial"/>
            </a:endParaRPr>
          </a:p>
        </p:txBody>
      </p:sp>
      <p:pic>
        <p:nvPicPr>
          <p:cNvPr id="2273" name="Grafik 5"/>
          <p:cNvPicPr/>
          <p:nvPr/>
        </p:nvPicPr>
        <p:blipFill>
          <a:blip r:embed="rId3"/>
          <a:stretch/>
        </p:blipFill>
        <p:spPr>
          <a:xfrm>
            <a:off x="3017520" y="2820600"/>
            <a:ext cx="4789800" cy="3067560"/>
          </a:xfrm>
          <a:prstGeom prst="rect">
            <a:avLst/>
          </a:prstGeom>
          <a:ln w="0">
            <a:noFill/>
          </a:ln>
        </p:spPr>
      </p:pic>
      <p:pic>
        <p:nvPicPr>
          <p:cNvPr id="2" name="Grafik 1">
            <a:hlinkClick r:id="rId4"/>
            <a:extLst>
              <a:ext uri="{FF2B5EF4-FFF2-40B4-BE49-F238E27FC236}">
                <a16:creationId xmlns:a16="http://schemas.microsoft.com/office/drawing/2014/main" id="{B2E3F0DE-2A77-98BB-A481-BA65809C5386}"/>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5" name="Bogen 10"/>
          <p:cNvSpPr/>
          <p:nvPr/>
        </p:nvSpPr>
        <p:spPr>
          <a:xfrm>
            <a:off x="1477080" y="1981080"/>
            <a:ext cx="6500520" cy="2104560"/>
          </a:xfrm>
          <a:prstGeom prst="arc">
            <a:avLst>
              <a:gd name="adj1" fmla="val 10935599"/>
              <a:gd name="adj2" fmla="val 21420987"/>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grpSp>
        <p:nvGrpSpPr>
          <p:cNvPr id="2276" name="Gruppieren 11"/>
          <p:cNvGrpSpPr/>
          <p:nvPr/>
        </p:nvGrpSpPr>
        <p:grpSpPr>
          <a:xfrm>
            <a:off x="886320" y="2836800"/>
            <a:ext cx="1601640" cy="1613160"/>
            <a:chOff x="886320" y="2836800"/>
            <a:chExt cx="1601640" cy="1613160"/>
          </a:xfrm>
        </p:grpSpPr>
        <p:pic>
          <p:nvPicPr>
            <p:cNvPr id="2277" name="Grafik 12"/>
            <p:cNvPicPr/>
            <p:nvPr/>
          </p:nvPicPr>
          <p:blipFill>
            <a:blip r:embed="rId3"/>
            <a:stretch/>
          </p:blipFill>
          <p:spPr>
            <a:xfrm>
              <a:off x="1000080" y="2836800"/>
              <a:ext cx="1193760" cy="1193760"/>
            </a:xfrm>
            <a:prstGeom prst="rect">
              <a:avLst/>
            </a:prstGeom>
            <a:ln w="0">
              <a:noFill/>
            </a:ln>
          </p:spPr>
        </p:pic>
        <p:sp>
          <p:nvSpPr>
            <p:cNvPr id="2278" name="Textfeld 13"/>
            <p:cNvSpPr/>
            <p:nvPr/>
          </p:nvSpPr>
          <p:spPr>
            <a:xfrm>
              <a:off x="886320" y="3872520"/>
              <a:ext cx="1601640" cy="577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3200" b="1" strike="noStrike" spc="593" dirty="0" err="1">
                  <a:solidFill>
                    <a:srgbClr val="000000"/>
                  </a:solidFill>
                  <a:latin typeface="Avenir Next LT Pro"/>
                  <a:ea typeface="DejaVu Sans"/>
                </a:rPr>
                <a:t>Meta</a:t>
              </a:r>
              <a:endParaRPr lang="de-DE" sz="3200" b="0" strike="noStrike" spc="-1" dirty="0">
                <a:solidFill>
                  <a:srgbClr val="000000"/>
                </a:solidFill>
                <a:latin typeface="Calibri"/>
              </a:endParaRPr>
            </a:p>
          </p:txBody>
        </p:sp>
      </p:grpSp>
      <p:pic>
        <p:nvPicPr>
          <p:cNvPr id="2279" name="Grafik 14" descr="Ein Bild, das Schwarz, Dunkelheit enthält.&#10;&#10;Automatisch generierte Beschreibung"/>
          <p:cNvPicPr/>
          <p:nvPr/>
        </p:nvPicPr>
        <p:blipFill>
          <a:blip r:embed="rId4"/>
          <a:stretch/>
        </p:blipFill>
        <p:spPr>
          <a:xfrm>
            <a:off x="4473720" y="847800"/>
            <a:ext cx="1003320" cy="1003320"/>
          </a:xfrm>
          <a:prstGeom prst="rect">
            <a:avLst/>
          </a:prstGeom>
          <a:ln w="0">
            <a:noFill/>
          </a:ln>
        </p:spPr>
      </p:pic>
      <p:pic>
        <p:nvPicPr>
          <p:cNvPr id="2280" name="Grafik 15" descr="Ein Bild, das Grafiken, Kreis, Farbigkeit, Grafikdesign enthält.&#10;&#10;Automatisch generierte Beschreibung"/>
          <p:cNvPicPr/>
          <p:nvPr/>
        </p:nvPicPr>
        <p:blipFill>
          <a:blip r:embed="rId5"/>
          <a:stretch/>
        </p:blipFill>
        <p:spPr>
          <a:xfrm>
            <a:off x="6071040" y="1516680"/>
            <a:ext cx="499680" cy="499680"/>
          </a:xfrm>
          <a:prstGeom prst="rect">
            <a:avLst/>
          </a:prstGeom>
          <a:ln w="0">
            <a:noFill/>
          </a:ln>
        </p:spPr>
      </p:pic>
      <p:pic>
        <p:nvPicPr>
          <p:cNvPr id="2281" name="Grafik 16" descr="Ein Bild, das Symbol, Logo enthält.&#10;&#10;Automatisch generierte Beschreibung"/>
          <p:cNvPicPr/>
          <p:nvPr/>
        </p:nvPicPr>
        <p:blipFill>
          <a:blip r:embed="rId6"/>
          <a:stretch/>
        </p:blipFill>
        <p:spPr>
          <a:xfrm>
            <a:off x="5410440" y="1373040"/>
            <a:ext cx="478080" cy="478080"/>
          </a:xfrm>
          <a:prstGeom prst="rect">
            <a:avLst/>
          </a:prstGeom>
          <a:ln w="0">
            <a:noFill/>
          </a:ln>
        </p:spPr>
      </p:pic>
      <p:pic>
        <p:nvPicPr>
          <p:cNvPr id="2282" name="Grafik 17" descr="Ein Bild, das Grafiken, Clipart, Symbol, Logo enthält.&#10;&#10;Automatisch generierte Beschreibung"/>
          <p:cNvPicPr/>
          <p:nvPr/>
        </p:nvPicPr>
        <p:blipFill>
          <a:blip r:embed="rId7"/>
          <a:stretch/>
        </p:blipFill>
        <p:spPr>
          <a:xfrm>
            <a:off x="4073040" y="5447160"/>
            <a:ext cx="595800" cy="595800"/>
          </a:xfrm>
          <a:prstGeom prst="rect">
            <a:avLst/>
          </a:prstGeom>
          <a:ln w="0">
            <a:noFill/>
          </a:ln>
        </p:spPr>
      </p:pic>
      <p:pic>
        <p:nvPicPr>
          <p:cNvPr id="2283" name="Grafik 18" descr="Ein Bild, das Schwarz, Dunkelheit enthält.&#10;&#10;Automatisch generierte Beschreibung"/>
          <p:cNvPicPr/>
          <p:nvPr/>
        </p:nvPicPr>
        <p:blipFill>
          <a:blip r:embed="rId8"/>
          <a:stretch/>
        </p:blipFill>
        <p:spPr>
          <a:xfrm>
            <a:off x="2332080" y="5208840"/>
            <a:ext cx="786240" cy="786240"/>
          </a:xfrm>
          <a:prstGeom prst="rect">
            <a:avLst/>
          </a:prstGeom>
          <a:ln w="0">
            <a:noFill/>
          </a:ln>
        </p:spPr>
      </p:pic>
      <p:pic>
        <p:nvPicPr>
          <p:cNvPr id="2284" name="Grafik 19"/>
          <p:cNvPicPr/>
          <p:nvPr/>
        </p:nvPicPr>
        <p:blipFill>
          <a:blip r:embed="rId9"/>
          <a:stretch/>
        </p:blipFill>
        <p:spPr>
          <a:xfrm>
            <a:off x="2297880" y="1184760"/>
            <a:ext cx="854640" cy="854640"/>
          </a:xfrm>
          <a:prstGeom prst="rect">
            <a:avLst/>
          </a:prstGeom>
          <a:ln w="0">
            <a:noFill/>
          </a:ln>
        </p:spPr>
      </p:pic>
      <p:pic>
        <p:nvPicPr>
          <p:cNvPr id="2285" name="Grafik 20"/>
          <p:cNvPicPr/>
          <p:nvPr/>
        </p:nvPicPr>
        <p:blipFill>
          <a:blip r:embed="rId10"/>
          <a:stretch/>
        </p:blipFill>
        <p:spPr>
          <a:xfrm>
            <a:off x="7442280" y="3092400"/>
            <a:ext cx="1103040" cy="1103040"/>
          </a:xfrm>
          <a:prstGeom prst="rect">
            <a:avLst/>
          </a:prstGeom>
          <a:ln w="0">
            <a:noFill/>
          </a:ln>
        </p:spPr>
      </p:pic>
      <p:pic>
        <p:nvPicPr>
          <p:cNvPr id="2286" name="Grafik 21" descr="Ein Bild, das Schwarz, Dunkelheit enthält.&#10;&#10;Automatisch generierte Beschreibung"/>
          <p:cNvPicPr/>
          <p:nvPr/>
        </p:nvPicPr>
        <p:blipFill>
          <a:blip r:embed="rId4"/>
          <a:stretch/>
        </p:blipFill>
        <p:spPr>
          <a:xfrm>
            <a:off x="6084360" y="5141160"/>
            <a:ext cx="974520" cy="974520"/>
          </a:xfrm>
          <a:prstGeom prst="rect">
            <a:avLst/>
          </a:prstGeom>
          <a:ln w="0">
            <a:noFill/>
          </a:ln>
        </p:spPr>
      </p:pic>
      <p:pic>
        <p:nvPicPr>
          <p:cNvPr id="2287" name="Grafik 22" descr="Ein Bild, das Grafiken, Kreis, Farbigkeit, Grafikdesign enthält.&#10;&#10;Automatisch generierte Beschreibung"/>
          <p:cNvPicPr/>
          <p:nvPr/>
        </p:nvPicPr>
        <p:blipFill>
          <a:blip r:embed="rId5"/>
          <a:stretch/>
        </p:blipFill>
        <p:spPr>
          <a:xfrm>
            <a:off x="4840200" y="5544360"/>
            <a:ext cx="499680" cy="499680"/>
          </a:xfrm>
          <a:prstGeom prst="rect">
            <a:avLst/>
          </a:prstGeom>
          <a:ln w="0">
            <a:noFill/>
          </a:ln>
        </p:spPr>
      </p:pic>
      <p:pic>
        <p:nvPicPr>
          <p:cNvPr id="2288" name="Grafik 23" descr="Ein Bild, das Symbol, Logo enthält.&#10;&#10;Automatisch generierte Beschreibung"/>
          <p:cNvPicPr/>
          <p:nvPr/>
        </p:nvPicPr>
        <p:blipFill>
          <a:blip r:embed="rId6"/>
          <a:stretch/>
        </p:blipFill>
        <p:spPr>
          <a:xfrm>
            <a:off x="5591880" y="5501520"/>
            <a:ext cx="478080" cy="478080"/>
          </a:xfrm>
          <a:prstGeom prst="rect">
            <a:avLst/>
          </a:prstGeom>
          <a:ln w="0">
            <a:noFill/>
          </a:ln>
        </p:spPr>
      </p:pic>
      <p:sp>
        <p:nvSpPr>
          <p:cNvPr id="2289" name="Bogen 24"/>
          <p:cNvSpPr/>
          <p:nvPr/>
        </p:nvSpPr>
        <p:spPr>
          <a:xfrm flipH="1" flipV="1">
            <a:off x="1483560" y="3496320"/>
            <a:ext cx="6500520" cy="1704240"/>
          </a:xfrm>
          <a:prstGeom prst="arc">
            <a:avLst>
              <a:gd name="adj1" fmla="val 10935599"/>
              <a:gd name="adj2" fmla="val 21490435"/>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pic>
        <p:nvPicPr>
          <p:cNvPr id="2" name="Grafik 1">
            <a:hlinkClick r:id="rId11"/>
            <a:extLst>
              <a:ext uri="{FF2B5EF4-FFF2-40B4-BE49-F238E27FC236}">
                <a16:creationId xmlns:a16="http://schemas.microsoft.com/office/drawing/2014/main" id="{A0720908-963F-BB09-0DB0-D5D1EF960D54}"/>
              </a:ext>
            </a:extLst>
          </p:cNvPr>
          <p:cNvPicPr>
            <a:picLocks noGrp="1" noRo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1" name="PlaceHolder 1"/>
          <p:cNvSpPr>
            <a:spLocks noGrp="1"/>
          </p:cNvSpPr>
          <p:nvPr>
            <p:ph/>
          </p:nvPr>
        </p:nvSpPr>
        <p:spPr>
          <a:xfrm>
            <a:off x="628560" y="1825560"/>
            <a:ext cx="7885800" cy="4350240"/>
          </a:xfrm>
          <a:prstGeom prst="rect">
            <a:avLst/>
          </a:prstGeom>
          <a:noFill/>
          <a:ln w="0">
            <a:noFill/>
          </a:ln>
        </p:spPr>
        <p:txBody>
          <a:bodyPr lIns="90000" tIns="45000" rIns="90000" bIns="45000" anchor="t">
            <a:noAutofit/>
          </a:bodyPr>
          <a:lstStyle/>
          <a:p>
            <a:pPr indent="0" defTabSz="457200">
              <a:lnSpc>
                <a:spcPct val="100000"/>
              </a:lnSpc>
              <a:spcBef>
                <a:spcPts val="1001"/>
              </a:spcBef>
              <a:buNone/>
              <a:tabLst>
                <a:tab pos="0" algn="l"/>
              </a:tabLst>
            </a:pPr>
            <a:r>
              <a:rPr lang="de-DE" sz="2800" b="0" strike="noStrike" spc="-1" dirty="0">
                <a:solidFill>
                  <a:srgbClr val="4D4D4D"/>
                </a:solidFill>
                <a:latin typeface="Arial"/>
              </a:rPr>
              <a:t>Warum hat </a:t>
            </a:r>
            <a:r>
              <a:rPr lang="de-DE" sz="2800" b="0" i="1" strike="noStrike" spc="-1" dirty="0" err="1">
                <a:solidFill>
                  <a:srgbClr val="4D4D4D"/>
                </a:solidFill>
                <a:latin typeface="Arial"/>
              </a:rPr>
              <a:t>Meta</a:t>
            </a:r>
            <a:r>
              <a:rPr lang="de-DE" sz="2800" b="0" strike="noStrike" spc="-1" dirty="0">
                <a:solidFill>
                  <a:srgbClr val="4D4D4D"/>
                </a:solidFill>
                <a:latin typeface="Arial"/>
              </a:rPr>
              <a:t> 2014 </a:t>
            </a:r>
            <a:r>
              <a:rPr lang="de-DE" sz="2800" b="0" i="1" strike="noStrike" spc="-1" dirty="0">
                <a:solidFill>
                  <a:srgbClr val="4D4D4D"/>
                </a:solidFill>
                <a:latin typeface="Arial"/>
              </a:rPr>
              <a:t>WhatsApp</a:t>
            </a:r>
            <a:r>
              <a:rPr lang="de-DE" sz="2800" b="0" strike="noStrike" spc="-1" dirty="0">
                <a:solidFill>
                  <a:srgbClr val="4D4D4D"/>
                </a:solidFill>
                <a:latin typeface="Arial"/>
              </a:rPr>
              <a:t> für </a:t>
            </a:r>
            <a:br>
              <a:rPr sz="2800" dirty="0"/>
            </a:br>
            <a:r>
              <a:rPr lang="de-DE" sz="2800" b="0" strike="noStrike" spc="-1" dirty="0">
                <a:solidFill>
                  <a:srgbClr val="4D4D4D"/>
                </a:solidFill>
                <a:latin typeface="Arial"/>
              </a:rPr>
              <a:t>$19 Mrd. gekauft? Wie kann sich das gelohnt haben?</a:t>
            </a:r>
            <a:endParaRPr lang="en-US" sz="2800" b="0" strike="noStrike" spc="-1" dirty="0">
              <a:solidFill>
                <a:schemeClr val="dk2"/>
              </a:solidFill>
              <a:latin typeface="Arial"/>
            </a:endParaRPr>
          </a:p>
        </p:txBody>
      </p:sp>
      <p:pic>
        <p:nvPicPr>
          <p:cNvPr id="2" name="Grafik 1">
            <a:hlinkClick r:id="rId3"/>
            <a:extLst>
              <a:ext uri="{FF2B5EF4-FFF2-40B4-BE49-F238E27FC236}">
                <a16:creationId xmlns:a16="http://schemas.microsoft.com/office/drawing/2014/main" id="{F534F04B-86C0-013F-2AD9-7C29A9BF7961}"/>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 name="PlaceHolder 1"/>
          <p:cNvSpPr>
            <a:spLocks noGrp="1"/>
          </p:cNvSpPr>
          <p:nvPr>
            <p:ph type="title"/>
          </p:nvPr>
        </p:nvSpPr>
        <p:spPr>
          <a:xfrm>
            <a:off x="628560" y="27662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Diskussion</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1F627095-0958-3ADA-C8BE-30E1B5FD498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Auswertung Steckbriefe</a:t>
            </a:r>
            <a:endParaRPr lang="en-US" sz="4000" b="0" strike="noStrike" spc="-1" dirty="0">
              <a:solidFill>
                <a:schemeClr val="dk1"/>
              </a:solidFill>
              <a:latin typeface="Calibri"/>
            </a:endParaRPr>
          </a:p>
        </p:txBody>
      </p:sp>
      <p:graphicFrame>
        <p:nvGraphicFramePr>
          <p:cNvPr id="2" name="Inhaltsplatzhalter 1">
            <a:extLst>
              <a:ext uri="{FF2B5EF4-FFF2-40B4-BE49-F238E27FC236}">
                <a16:creationId xmlns:a16="http://schemas.microsoft.com/office/drawing/2014/main" id="{A269A1EF-F2A0-E620-7F17-0FBF80156863}"/>
              </a:ext>
            </a:extLst>
          </p:cNvPr>
          <p:cNvGraphicFramePr>
            <a:graphicFrameLocks noGrp="1"/>
          </p:cNvGraphicFramePr>
          <p:nvPr>
            <p:ph/>
            <p:extLst>
              <p:ext uri="{D42A27DB-BD31-4B8C-83A1-F6EECF244321}">
                <p14:modId xmlns:p14="http://schemas.microsoft.com/office/powerpoint/2010/main" val="3178613030"/>
              </p:ext>
            </p:extLst>
          </p:nvPr>
        </p:nvGraphicFramePr>
        <p:xfrm>
          <a:off x="628560" y="1805617"/>
          <a:ext cx="7886700" cy="438408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Körpergewicht</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Wofür hast du das letzte Mal Geld ausgegeben?</a:t>
                      </a:r>
                    </a:p>
                  </a:txBody>
                  <a:tcPr>
                    <a:solidFill>
                      <a:srgbClr val="EC8E0B"/>
                    </a:solidFill>
                  </a:tcPr>
                </a:tc>
                <a:extLst>
                  <a:ext uri="{0D108BD9-81ED-4DB2-BD59-A6C34878D82A}">
                    <a16:rowId xmlns:a16="http://schemas.microsoft.com/office/drawing/2014/main" val="3267199199"/>
                  </a:ext>
                </a:extLst>
              </a:tr>
              <a:tr h="1656000">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4037150788"/>
                  </a:ext>
                </a:extLst>
              </a:tr>
              <a:tr h="432000">
                <a:tc>
                  <a:txBody>
                    <a:bodyPr/>
                    <a:lstStyle/>
                    <a:p>
                      <a:r>
                        <a:rPr lang="de-DE" sz="1800" dirty="0" err="1">
                          <a:solidFill>
                            <a:schemeClr val="tx2"/>
                          </a:solidFill>
                          <a:latin typeface="Arial" panose="020B0604020202020204" pitchFamily="34" charset="0"/>
                          <a:cs typeface="Arial" panose="020B0604020202020204" pitchFamily="34" charset="0"/>
                        </a:rPr>
                        <a:t>Verkehrmittel</a:t>
                      </a:r>
                      <a:r>
                        <a:rPr lang="de-DE" sz="1800" dirty="0">
                          <a:solidFill>
                            <a:schemeClr val="tx2"/>
                          </a:solidFill>
                          <a:latin typeface="Arial" panose="020B0604020202020204" pitchFamily="34" charset="0"/>
                          <a:cs typeface="Arial" panose="020B0604020202020204" pitchFamily="34" charset="0"/>
                        </a:rPr>
                        <a:t> auf Schulweg</a:t>
                      </a:r>
                    </a:p>
                  </a:txBody>
                  <a:tcPr>
                    <a:solidFill>
                      <a:srgbClr val="EC8E0B"/>
                    </a:solidFill>
                  </a:tcPr>
                </a:tc>
                <a:tc>
                  <a:txBody>
                    <a:bodyPr/>
                    <a:lstStyle/>
                    <a:p>
                      <a:r>
                        <a:rPr lang="de-DE" sz="1800" dirty="0" err="1">
                          <a:solidFill>
                            <a:schemeClr val="tx2"/>
                          </a:solidFill>
                          <a:latin typeface="Arial" panose="020B0604020202020204" pitchFamily="34" charset="0"/>
                          <a:cs typeface="Arial" panose="020B0604020202020204" pitchFamily="34" charset="0"/>
                        </a:rPr>
                        <a:t>Lieblingsinfluencer</a:t>
                      </a:r>
                      <a:r>
                        <a:rPr lang="de-DE" sz="1800" dirty="0">
                          <a:solidFill>
                            <a:schemeClr val="tx2"/>
                          </a:solidFill>
                          <a:latin typeface="Arial" panose="020B0604020202020204" pitchFamily="34" charset="0"/>
                          <a:cs typeface="Arial" panose="020B0604020202020204" pitchFamily="34" charset="0"/>
                        </a:rPr>
                        <a:t>*in</a:t>
                      </a:r>
                    </a:p>
                  </a:txBody>
                  <a:tcPr>
                    <a:solidFill>
                      <a:srgbClr val="EC8E0B"/>
                    </a:solidFill>
                  </a:tcPr>
                </a:tc>
                <a:extLst>
                  <a:ext uri="{0D108BD9-81ED-4DB2-BD59-A6C34878D82A}">
                    <a16:rowId xmlns:a16="http://schemas.microsoft.com/office/drawing/2014/main" val="1156546181"/>
                  </a:ext>
                </a:extLst>
              </a:tr>
              <a:tr h="1656000">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1926509117"/>
                  </a:ext>
                </a:extLst>
              </a:tr>
            </a:tbl>
          </a:graphicData>
        </a:graphic>
      </p:graphicFrame>
      <p:pic>
        <p:nvPicPr>
          <p:cNvPr id="3" name="Grafik 2">
            <a:hlinkClick r:id="rId2"/>
            <a:extLst>
              <a:ext uri="{FF2B5EF4-FFF2-40B4-BE49-F238E27FC236}">
                <a16:creationId xmlns:a16="http://schemas.microsoft.com/office/drawing/2014/main" id="{65E087AC-7D2B-055E-C9E4-ECF64662AE6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225447661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4" name="PlaceHolder 1"/>
          <p:cNvSpPr>
            <a:spLocks noGrp="1"/>
          </p:cNvSpPr>
          <p:nvPr>
            <p:ph/>
          </p:nvPr>
        </p:nvSpPr>
        <p:spPr>
          <a:xfrm>
            <a:off x="628560" y="1825560"/>
            <a:ext cx="7885800" cy="4350240"/>
          </a:xfrm>
          <a:prstGeom prst="rect">
            <a:avLst/>
          </a:prstGeom>
          <a:noFill/>
          <a:ln w="0">
            <a:noFill/>
          </a:ln>
        </p:spPr>
        <p:txBody>
          <a:bodyPr lIns="90000" tIns="45000" rIns="90000" bIns="45000" anchor="t">
            <a:noAutofit/>
          </a:bodyPr>
          <a:lstStyle/>
          <a:p>
            <a:pPr indent="0" defTabSz="457200">
              <a:lnSpc>
                <a:spcPct val="100000"/>
              </a:lnSpc>
              <a:spcBef>
                <a:spcPts val="1001"/>
              </a:spcBef>
              <a:buNone/>
              <a:tabLst>
                <a:tab pos="0" algn="l"/>
              </a:tabLst>
            </a:pPr>
            <a:r>
              <a:rPr lang="de-DE" sz="2800" b="0" strike="noStrike" spc="-1" dirty="0">
                <a:solidFill>
                  <a:srgbClr val="4D4D4D"/>
                </a:solidFill>
                <a:latin typeface="Arial"/>
              </a:rPr>
              <a:t>Was weiß </a:t>
            </a:r>
            <a:r>
              <a:rPr lang="de-DE" sz="2800" b="0" i="1" strike="noStrike" spc="-1" dirty="0" err="1">
                <a:solidFill>
                  <a:srgbClr val="4D4D4D"/>
                </a:solidFill>
                <a:latin typeface="Arial"/>
              </a:rPr>
              <a:t>Meta</a:t>
            </a:r>
            <a:r>
              <a:rPr lang="de-DE" sz="2800" b="0" strike="noStrike" spc="-1" dirty="0">
                <a:solidFill>
                  <a:srgbClr val="4D4D4D"/>
                </a:solidFill>
                <a:latin typeface="Arial"/>
              </a:rPr>
              <a:t> alles über uns?</a:t>
            </a:r>
            <a:endParaRPr lang="en-US" sz="2800" b="0" strike="noStrike" spc="-1" dirty="0">
              <a:solidFill>
                <a:schemeClr val="dk2"/>
              </a:solidFill>
              <a:latin typeface="Arial"/>
            </a:endParaRPr>
          </a:p>
          <a:p>
            <a:pPr indent="0" defTabSz="457200">
              <a:lnSpc>
                <a:spcPct val="100000"/>
              </a:lnSpc>
              <a:spcBef>
                <a:spcPts val="1001"/>
              </a:spcBef>
              <a:buNone/>
              <a:tabLst>
                <a:tab pos="0" algn="l"/>
              </a:tabLst>
            </a:pPr>
            <a:br>
              <a:rPr sz="2800" dirty="0"/>
            </a:br>
            <a:r>
              <a:rPr lang="de-DE" sz="2800" b="0" strike="noStrike" spc="-1" dirty="0">
                <a:solidFill>
                  <a:srgbClr val="4D4D4D"/>
                </a:solidFill>
                <a:latin typeface="Arial"/>
              </a:rPr>
              <a:t>Was denkt ihr darüber, dass </a:t>
            </a:r>
            <a:r>
              <a:rPr lang="de-DE" sz="2800" b="0" i="1" strike="noStrike" spc="-1" dirty="0" err="1">
                <a:solidFill>
                  <a:srgbClr val="4D4D4D"/>
                </a:solidFill>
                <a:latin typeface="Arial"/>
              </a:rPr>
              <a:t>Meta</a:t>
            </a:r>
            <a:r>
              <a:rPr lang="de-DE" sz="2800" b="0" strike="noStrike" spc="-1" dirty="0">
                <a:solidFill>
                  <a:srgbClr val="4D4D4D"/>
                </a:solidFill>
                <a:latin typeface="Arial"/>
              </a:rPr>
              <a:t> mit diesen Informationen über uns Geld verdient?</a:t>
            </a:r>
            <a:endParaRPr lang="en-US" sz="2800" b="0" strike="noStrike" spc="-1" dirty="0">
              <a:solidFill>
                <a:schemeClr val="dk2"/>
              </a:solidFill>
              <a:latin typeface="Arial"/>
            </a:endParaRPr>
          </a:p>
        </p:txBody>
      </p:sp>
      <p:pic>
        <p:nvPicPr>
          <p:cNvPr id="2" name="Grafik 1">
            <a:hlinkClick r:id="rId3"/>
            <a:extLst>
              <a:ext uri="{FF2B5EF4-FFF2-40B4-BE49-F238E27FC236}">
                <a16:creationId xmlns:a16="http://schemas.microsoft.com/office/drawing/2014/main" id="{EFB87647-B914-44CE-A6DF-AF2412EA62D5}"/>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297"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b="0" strike="noStrike" spc="-1" dirty="0">
                <a:solidFill>
                  <a:srgbClr val="4D4D4D"/>
                </a:solidFill>
                <a:latin typeface="Arial"/>
                <a:ea typeface="Calibri"/>
              </a:rPr>
              <a:t>Wie weit vertraut ihr darauf, dass eure Daten bei </a:t>
            </a:r>
            <a:r>
              <a:rPr lang="de-DE" sz="2800" b="0" i="1" strike="noStrike" spc="-1" dirty="0" err="1">
                <a:solidFill>
                  <a:srgbClr val="4D4D4D"/>
                </a:solidFill>
                <a:latin typeface="Arial"/>
                <a:ea typeface="Calibri"/>
              </a:rPr>
              <a:t>Meta</a:t>
            </a:r>
            <a:r>
              <a:rPr lang="de-DE" sz="2800" b="0" strike="noStrike" spc="-1" dirty="0">
                <a:solidFill>
                  <a:srgbClr val="4D4D4D"/>
                </a:solidFill>
                <a:latin typeface="Arial"/>
                <a:ea typeface="Calibri"/>
              </a:rPr>
              <a:t> sicher sind? </a:t>
            </a:r>
            <a:endParaRPr lang="en-US" sz="2800" b="0" strike="noStrike" spc="-1" dirty="0">
              <a:solidFill>
                <a:schemeClr val="dk2"/>
              </a:solidFill>
              <a:latin typeface="Arial"/>
            </a:endParaRPr>
          </a:p>
          <a:p>
            <a:pPr indent="0" defTabSz="914400">
              <a:lnSpc>
                <a:spcPct val="100000"/>
              </a:lnSpc>
              <a:spcBef>
                <a:spcPts val="1001"/>
              </a:spcBef>
              <a:buNone/>
              <a:tabLst>
                <a:tab pos="0" algn="l"/>
              </a:tabLst>
            </a:pPr>
            <a:r>
              <a:rPr lang="de-DE" sz="2800" b="0" strike="noStrike" spc="-1" dirty="0">
                <a:solidFill>
                  <a:srgbClr val="4D4D4D"/>
                </a:solidFill>
                <a:latin typeface="Arial"/>
                <a:ea typeface="Calibri"/>
              </a:rPr>
              <a:t>Wisst ihr genau, welche Daten über euch gesammelt werden und was damit gemacht wird? </a:t>
            </a:r>
            <a:endParaRPr lang="en-US" sz="2800" b="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C9EE4B7A-E866-1D14-DDC2-2D85FE22CC4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299"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b="0" strike="noStrike" spc="-1" dirty="0">
                <a:solidFill>
                  <a:srgbClr val="4D4D4D"/>
                </a:solidFill>
                <a:latin typeface="Arial"/>
                <a:ea typeface="Calibri"/>
              </a:rPr>
              <a:t>Gibt es Vorteile, dass </a:t>
            </a:r>
            <a:r>
              <a:rPr lang="de-DE" sz="2800" b="0" i="1" strike="noStrike" spc="-1" dirty="0" err="1">
                <a:solidFill>
                  <a:srgbClr val="4D4D4D"/>
                </a:solidFill>
                <a:latin typeface="Arial"/>
                <a:ea typeface="Calibri"/>
              </a:rPr>
              <a:t>Meta</a:t>
            </a:r>
            <a:r>
              <a:rPr lang="de-DE" sz="2800" b="0" strike="noStrike" spc="-1" dirty="0">
                <a:solidFill>
                  <a:srgbClr val="4D4D4D"/>
                </a:solidFill>
                <a:latin typeface="Arial"/>
                <a:ea typeface="Calibri"/>
              </a:rPr>
              <a:t> zum Beispiel über </a:t>
            </a:r>
            <a:r>
              <a:rPr lang="de-DE" sz="2800" b="0" i="1" strike="noStrike" spc="-1" dirty="0">
                <a:solidFill>
                  <a:srgbClr val="4D4D4D"/>
                </a:solidFill>
                <a:latin typeface="Arial"/>
                <a:ea typeface="Calibri"/>
              </a:rPr>
              <a:t>WhatsApp</a:t>
            </a:r>
            <a:r>
              <a:rPr lang="de-DE" sz="2800" b="0" strike="noStrike" spc="-1" dirty="0">
                <a:solidFill>
                  <a:srgbClr val="4D4D4D"/>
                </a:solidFill>
                <a:latin typeface="Arial"/>
                <a:ea typeface="Calibri"/>
              </a:rPr>
              <a:t> deine Daten sammelt?</a:t>
            </a:r>
            <a:endParaRPr lang="en-US" sz="2800" b="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A3EBC17F-2D51-201F-BA7E-264EBF02B0F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0" strike="noStrike" spc="-1">
              <a:solidFill>
                <a:schemeClr val="dk1"/>
              </a:solidFill>
              <a:latin typeface="Calibri"/>
            </a:endParaRPr>
          </a:p>
        </p:txBody>
      </p:sp>
      <p:sp>
        <p:nvSpPr>
          <p:cNvPr id="2301"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b="0" strike="noStrike" spc="-1" dirty="0">
                <a:solidFill>
                  <a:srgbClr val="4D4D4D"/>
                </a:solidFill>
                <a:latin typeface="Arial"/>
                <a:ea typeface="Calibri"/>
              </a:rPr>
              <a:t>Habt ihr schonmal darüber nachgedacht, einen anderen Messenger als </a:t>
            </a:r>
            <a:r>
              <a:rPr lang="de-DE" sz="2800" b="0" i="1" strike="noStrike" spc="-1" dirty="0">
                <a:solidFill>
                  <a:srgbClr val="4D4D4D"/>
                </a:solidFill>
                <a:latin typeface="Arial"/>
                <a:ea typeface="Calibri"/>
              </a:rPr>
              <a:t>WhatsApp</a:t>
            </a:r>
            <a:r>
              <a:rPr lang="de-DE" sz="2800" b="0" strike="noStrike" spc="-1" dirty="0">
                <a:solidFill>
                  <a:srgbClr val="4D4D4D"/>
                </a:solidFill>
                <a:latin typeface="Arial"/>
                <a:ea typeface="Calibri"/>
              </a:rPr>
              <a:t> zu benutzen?</a:t>
            </a:r>
            <a:endParaRPr lang="en-US" sz="2800" b="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7E20F261-DFB8-5171-A533-195040172E3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2" name="PlaceHolder 1"/>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5. Messenger</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F24F8123-4145-8106-A722-5CA848680A6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3" name="Grafik 2" descr="Ein Bild, das Kreis, Clipart, Grafiken enthält.&#10;&#10;Automatisch generierte Beschreibung">
            <a:extLst>
              <a:ext uri="{FF2B5EF4-FFF2-40B4-BE49-F238E27FC236}">
                <a16:creationId xmlns:a16="http://schemas.microsoft.com/office/drawing/2014/main" id="{E01D85A7-3CBF-196E-3FC1-25CE623AE2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Wie sieht der perfekte Messenger aus?</a:t>
            </a:r>
            <a:endParaRPr lang="en-US" sz="4000" b="0" strike="noStrike" spc="-1">
              <a:solidFill>
                <a:schemeClr val="dk1"/>
              </a:solidFill>
              <a:latin typeface="Calibri"/>
            </a:endParaRPr>
          </a:p>
        </p:txBody>
      </p:sp>
      <p:sp>
        <p:nvSpPr>
          <p:cNvPr id="2305" name="PlaceHolder 2"/>
          <p:cNvSpPr>
            <a:spLocks noGrp="1"/>
          </p:cNvSpPr>
          <p:nvPr>
            <p:ph/>
          </p:nvPr>
        </p:nvSpPr>
        <p:spPr>
          <a:xfrm>
            <a:off x="628560" y="1825560"/>
            <a:ext cx="1600200" cy="440640"/>
          </a:xfrm>
          <a:prstGeom prst="rect">
            <a:avLst/>
          </a:prstGeom>
          <a:noFill/>
          <a:ln w="0">
            <a:noFill/>
          </a:ln>
        </p:spPr>
        <p:txBody>
          <a:bodyPr lIns="90000" tIns="45000" rIns="90000" bIns="45000" anchor="t">
            <a:normAutofit fontScale="79722" lnSpcReduction="10000"/>
          </a:bodyPr>
          <a:lstStyle/>
          <a:p>
            <a:pPr indent="0" defTabSz="457200">
              <a:lnSpc>
                <a:spcPct val="100000"/>
              </a:lnSpc>
              <a:spcBef>
                <a:spcPts val="1001"/>
              </a:spcBef>
              <a:buNone/>
              <a:tabLst>
                <a:tab pos="0" algn="l"/>
              </a:tabLst>
            </a:pPr>
            <a:r>
              <a:rPr lang="de-DE" sz="2800" b="0" strike="noStrike" spc="-1">
                <a:solidFill>
                  <a:srgbClr val="4D4D4D"/>
                </a:solidFill>
                <a:latin typeface="Arial"/>
              </a:rPr>
              <a:t>Kriterien:</a:t>
            </a:r>
            <a:endParaRPr lang="en-US" sz="2800" b="0" strike="noStrike" spc="-1">
              <a:solidFill>
                <a:schemeClr val="dk2"/>
              </a:solidFill>
              <a:latin typeface="Arial"/>
            </a:endParaRPr>
          </a:p>
        </p:txBody>
      </p:sp>
      <p:sp>
        <p:nvSpPr>
          <p:cNvPr id="2306" name="Inhaltsplatzhalter 2"/>
          <p:cNvSpPr/>
          <p:nvPr/>
        </p:nvSpPr>
        <p:spPr>
          <a:xfrm>
            <a:off x="628560" y="2402280"/>
            <a:ext cx="3475800" cy="3204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228600" indent="-228600" defTabSz="457200">
              <a:lnSpc>
                <a:spcPct val="100000"/>
              </a:lnSpc>
              <a:spcBef>
                <a:spcPts val="1001"/>
              </a:spcBef>
              <a:buClr>
                <a:srgbClr val="4D4D4D"/>
              </a:buClr>
              <a:buFont typeface="Arial"/>
              <a:buChar char="•"/>
            </a:pPr>
            <a:r>
              <a:rPr lang="de-DE" sz="2800" b="0" strike="noStrike" spc="-1">
                <a:solidFill>
                  <a:srgbClr val="4D4D4D"/>
                </a:solidFill>
                <a:latin typeface="Arial"/>
                <a:ea typeface="DejaVu Sans"/>
              </a:rPr>
              <a:t>…</a:t>
            </a:r>
            <a:endParaRPr lang="de-DE" sz="2800" b="0" strike="noStrike" spc="-1">
              <a:solidFill>
                <a:srgbClr val="000000"/>
              </a:solidFill>
              <a:latin typeface="Calibri"/>
            </a:endParaRPr>
          </a:p>
          <a:p>
            <a:pPr marL="228600" indent="-228600" defTabSz="457200">
              <a:lnSpc>
                <a:spcPct val="100000"/>
              </a:lnSpc>
              <a:spcBef>
                <a:spcPts val="1001"/>
              </a:spcBef>
              <a:buClr>
                <a:srgbClr val="4D4D4D"/>
              </a:buClr>
              <a:buFont typeface="Arial"/>
              <a:buChar char="•"/>
            </a:pPr>
            <a:r>
              <a:rPr lang="de-DE" sz="2800" b="0" strike="noStrike" spc="-1">
                <a:solidFill>
                  <a:srgbClr val="4D4D4D"/>
                </a:solidFill>
                <a:latin typeface="Arial"/>
                <a:ea typeface="DejaVu Sans"/>
              </a:rPr>
              <a:t>…</a:t>
            </a:r>
            <a:endParaRPr lang="de-DE" sz="2800" b="0" strike="noStrike" spc="-1">
              <a:solidFill>
                <a:srgbClr val="000000"/>
              </a:solidFill>
              <a:latin typeface="Calibri"/>
            </a:endParaRPr>
          </a:p>
        </p:txBody>
      </p:sp>
      <p:sp>
        <p:nvSpPr>
          <p:cNvPr id="2307" name="Inhaltsplatzhalter 2"/>
          <p:cNvSpPr/>
          <p:nvPr/>
        </p:nvSpPr>
        <p:spPr>
          <a:xfrm>
            <a:off x="4572000" y="2402280"/>
            <a:ext cx="3475800" cy="3204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228600" indent="-228600" defTabSz="457200">
              <a:lnSpc>
                <a:spcPct val="100000"/>
              </a:lnSpc>
              <a:spcBef>
                <a:spcPts val="1001"/>
              </a:spcBef>
              <a:buClr>
                <a:srgbClr val="4D4D4D"/>
              </a:buClr>
              <a:buFont typeface="Arial"/>
              <a:buChar char="•"/>
            </a:pPr>
            <a:r>
              <a:rPr lang="de-DE" sz="2800" b="0" strike="noStrike" spc="-1">
                <a:solidFill>
                  <a:srgbClr val="4D4D4D"/>
                </a:solidFill>
                <a:latin typeface="Arial"/>
                <a:ea typeface="DejaVu Sans"/>
              </a:rPr>
              <a:t>…</a:t>
            </a:r>
            <a:endParaRPr lang="de-DE" sz="2800" b="0" strike="noStrike" spc="-1">
              <a:solidFill>
                <a:srgbClr val="000000"/>
              </a:solidFill>
              <a:latin typeface="Calibri"/>
            </a:endParaRPr>
          </a:p>
          <a:p>
            <a:pPr marL="228600" indent="-228600" defTabSz="457200">
              <a:lnSpc>
                <a:spcPct val="100000"/>
              </a:lnSpc>
              <a:spcBef>
                <a:spcPts val="1001"/>
              </a:spcBef>
              <a:buClr>
                <a:srgbClr val="4D4D4D"/>
              </a:buClr>
              <a:buFont typeface="Arial"/>
              <a:buChar char="•"/>
            </a:pPr>
            <a:r>
              <a:rPr lang="de-DE" sz="2800" b="0" strike="noStrike" spc="-1">
                <a:solidFill>
                  <a:srgbClr val="4D4D4D"/>
                </a:solidFill>
                <a:latin typeface="Arial"/>
                <a:ea typeface="DejaVu Sans"/>
              </a:rPr>
              <a:t>…</a:t>
            </a:r>
            <a:endParaRPr lang="de-DE" sz="2800" b="0" strike="noStrike" spc="-1">
              <a:solidFill>
                <a:srgbClr val="000000"/>
              </a:solidFill>
              <a:latin typeface="Calibri"/>
            </a:endParaRPr>
          </a:p>
        </p:txBody>
      </p:sp>
      <p:pic>
        <p:nvPicPr>
          <p:cNvPr id="2" name="Grafik 1">
            <a:hlinkClick r:id="rId3"/>
            <a:extLst>
              <a:ext uri="{FF2B5EF4-FFF2-40B4-BE49-F238E27FC236}">
                <a16:creationId xmlns:a16="http://schemas.microsoft.com/office/drawing/2014/main" id="{AA176599-EBAE-6EAC-808A-C6C95E457461}"/>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9" name="PlaceHolder 1"/>
          <p:cNvSpPr>
            <a:spLocks noGrp="1"/>
          </p:cNvSpPr>
          <p:nvPr>
            <p:ph type="title"/>
          </p:nvPr>
        </p:nvSpPr>
        <p:spPr>
          <a:xfrm>
            <a:off x="628560" y="365040"/>
            <a:ext cx="7885800" cy="1733518"/>
          </a:xfrm>
          <a:prstGeom prst="rect">
            <a:avLst/>
          </a:prstGeom>
          <a:noFill/>
          <a:ln w="0">
            <a:noFill/>
          </a:ln>
        </p:spPr>
        <p:txBody>
          <a:bodyPr lIns="90000" tIns="45000" rIns="90000" bIns="45000" anchor="ctr">
            <a:noAutofit/>
          </a:bodyPr>
          <a:lstStyle/>
          <a:p>
            <a:pPr indent="0" defTabSz="914400">
              <a:lnSpc>
                <a:spcPct val="90000"/>
              </a:lnSpc>
              <a:buNone/>
            </a:pPr>
            <a:r>
              <a:rPr lang="de-DE" sz="3200" b="1" strike="noStrike" spc="-1" dirty="0">
                <a:solidFill>
                  <a:srgbClr val="4D4D4D"/>
                </a:solidFill>
                <a:latin typeface="Arial"/>
              </a:rPr>
              <a:t>Kriterienkatalog</a:t>
            </a:r>
            <a:br>
              <a:rPr lang="de-DE" sz="3200" b="1" strike="noStrike" spc="-1" dirty="0">
                <a:solidFill>
                  <a:srgbClr val="4D4D4D"/>
                </a:solidFill>
                <a:latin typeface="Arial"/>
              </a:rPr>
            </a:br>
            <a:r>
              <a:rPr lang="de-DE" sz="3200" strike="noStrike" spc="-1" dirty="0">
                <a:solidFill>
                  <a:srgbClr val="4D4D4D"/>
                </a:solidFill>
                <a:latin typeface="Arial"/>
              </a:rPr>
              <a:t>Anhand </a:t>
            </a:r>
            <a:r>
              <a:rPr lang="de-DE" sz="3200" spc="-1" dirty="0">
                <a:solidFill>
                  <a:srgbClr val="4D4D4D"/>
                </a:solidFill>
                <a:latin typeface="Arial"/>
              </a:rPr>
              <a:t>Welcher Kriterien kann man eine App bewerten?</a:t>
            </a:r>
            <a:endParaRPr lang="en-US" sz="3200" strike="noStrike" spc="-1" dirty="0">
              <a:solidFill>
                <a:schemeClr val="dk1"/>
              </a:solidFill>
              <a:latin typeface="Calibri"/>
            </a:endParaRPr>
          </a:p>
        </p:txBody>
      </p:sp>
      <p:sp>
        <p:nvSpPr>
          <p:cNvPr id="2311" name="Abgerundetes Rechteck 2"/>
          <p:cNvSpPr/>
          <p:nvPr/>
        </p:nvSpPr>
        <p:spPr>
          <a:xfrm>
            <a:off x="2454840" y="2098800"/>
            <a:ext cx="4232520" cy="5155560"/>
          </a:xfrm>
          <a:prstGeom prst="roundRect">
            <a:avLst>
              <a:gd name="adj" fmla="val 6066"/>
            </a:avLst>
          </a:prstGeom>
          <a:solidFill>
            <a:schemeClr val="accent4">
              <a:lumMod val="40000"/>
              <a:lumOff val="60000"/>
            </a:schemeClr>
          </a:solidFill>
          <a:ln>
            <a:solidFill>
              <a:srgbClr val="6F5F3E"/>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312" name="Textfeld 1"/>
          <p:cNvSpPr/>
          <p:nvPr/>
        </p:nvSpPr>
        <p:spPr>
          <a:xfrm>
            <a:off x="2919600" y="2582640"/>
            <a:ext cx="3303360" cy="162976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2800" b="0" strike="noStrike" spc="-1" dirty="0">
                <a:solidFill>
                  <a:schemeClr val="tx2"/>
                </a:solidFill>
                <a:latin typeface="Calibri"/>
              </a:rPr>
              <a:t>Kriterienkatalog:</a:t>
            </a:r>
          </a:p>
          <a:p>
            <a:pPr defTabSz="457200">
              <a:lnSpc>
                <a:spcPct val="100000"/>
              </a:lnSpc>
            </a:pPr>
            <a:endParaRPr lang="de-DE" sz="1800" b="0" strike="noStrike" spc="-1" dirty="0">
              <a:solidFill>
                <a:schemeClr val="tx2"/>
              </a:solidFill>
              <a:latin typeface="Calibri"/>
            </a:endParaRPr>
          </a:p>
          <a:p>
            <a:pPr defTabSz="457200">
              <a:lnSpc>
                <a:spcPct val="100000"/>
              </a:lnSpc>
            </a:pPr>
            <a:r>
              <a:rPr lang="de-DE" sz="1800" b="0" strike="noStrike" spc="-1" dirty="0">
                <a:solidFill>
                  <a:schemeClr val="tx2"/>
                </a:solidFill>
                <a:latin typeface="Calibri"/>
              </a:rPr>
              <a:t>A: …</a:t>
            </a:r>
          </a:p>
          <a:p>
            <a:pPr defTabSz="457200">
              <a:lnSpc>
                <a:spcPct val="100000"/>
              </a:lnSpc>
            </a:pPr>
            <a:r>
              <a:rPr lang="de-DE" sz="1800" b="0" strike="noStrike" spc="-1" dirty="0">
                <a:solidFill>
                  <a:schemeClr val="tx2"/>
                </a:solidFill>
                <a:latin typeface="Calibri"/>
              </a:rPr>
              <a:t>B: …</a:t>
            </a:r>
          </a:p>
          <a:p>
            <a:pPr defTabSz="457200">
              <a:lnSpc>
                <a:spcPct val="100000"/>
              </a:lnSpc>
            </a:pPr>
            <a:r>
              <a:rPr lang="de-DE" sz="1800" b="0" strike="noStrike" spc="-1" dirty="0">
                <a:solidFill>
                  <a:schemeClr val="tx2"/>
                </a:solidFill>
                <a:latin typeface="Calibri"/>
              </a:rPr>
              <a:t>C: …</a:t>
            </a:r>
          </a:p>
        </p:txBody>
      </p:sp>
      <p:pic>
        <p:nvPicPr>
          <p:cNvPr id="2" name="Grafik 1">
            <a:hlinkClick r:id="rId3"/>
            <a:extLst>
              <a:ext uri="{FF2B5EF4-FFF2-40B4-BE49-F238E27FC236}">
                <a16:creationId xmlns:a16="http://schemas.microsoft.com/office/drawing/2014/main" id="{ED512C84-B3E9-6980-7339-6682F57A81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92426" y="6612511"/>
            <a:ext cx="2261870" cy="132715"/>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9" name="PlaceHolder 1"/>
          <p:cNvSpPr>
            <a:spLocks noGrp="1"/>
          </p:cNvSpPr>
          <p:nvPr>
            <p:ph type="title"/>
          </p:nvPr>
        </p:nvSpPr>
        <p:spPr>
          <a:xfrm>
            <a:off x="629100" y="112774"/>
            <a:ext cx="7885800" cy="1733518"/>
          </a:xfrm>
          <a:prstGeom prst="rect">
            <a:avLst/>
          </a:prstGeom>
          <a:noFill/>
          <a:ln w="0">
            <a:noFill/>
          </a:ln>
        </p:spPr>
        <p:txBody>
          <a:bodyPr lIns="90000" tIns="45000" rIns="90000" bIns="45000" anchor="ctr">
            <a:noAutofit/>
          </a:bodyPr>
          <a:lstStyle/>
          <a:p>
            <a:pPr indent="0" defTabSz="914400">
              <a:lnSpc>
                <a:spcPct val="90000"/>
              </a:lnSpc>
              <a:buNone/>
            </a:pPr>
            <a:r>
              <a:rPr lang="de-DE" sz="3200" b="1" strike="noStrike" spc="-1" dirty="0">
                <a:solidFill>
                  <a:srgbClr val="4D4D4D"/>
                </a:solidFill>
                <a:latin typeface="Arial"/>
              </a:rPr>
              <a:t>Kriterienvorschläge</a:t>
            </a:r>
            <a:endParaRPr lang="en-US" sz="3200" strike="noStrike" spc="-1" dirty="0">
              <a:solidFill>
                <a:schemeClr val="dk1"/>
              </a:solidFill>
              <a:latin typeface="Calibri"/>
            </a:endParaRPr>
          </a:p>
        </p:txBody>
      </p:sp>
      <p:pic>
        <p:nvPicPr>
          <p:cNvPr id="2" name="Grafik 1">
            <a:hlinkClick r:id="rId3"/>
            <a:extLst>
              <a:ext uri="{FF2B5EF4-FFF2-40B4-BE49-F238E27FC236}">
                <a16:creationId xmlns:a16="http://schemas.microsoft.com/office/drawing/2014/main" id="{ED512C84-B3E9-6980-7339-6682F57A81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92426" y="6612511"/>
            <a:ext cx="2261870" cy="132715"/>
          </a:xfrm>
          <a:prstGeom prst="rect">
            <a:avLst/>
          </a:prstGeom>
        </p:spPr>
      </p:pic>
      <p:sp>
        <p:nvSpPr>
          <p:cNvPr id="3" name="PlaceHolder 2">
            <a:extLst>
              <a:ext uri="{FF2B5EF4-FFF2-40B4-BE49-F238E27FC236}">
                <a16:creationId xmlns:a16="http://schemas.microsoft.com/office/drawing/2014/main" id="{B8089FD1-7F2A-D976-02C9-10D2D3A2B428}"/>
              </a:ext>
            </a:extLst>
          </p:cNvPr>
          <p:cNvSpPr txBox="1">
            <a:spLocks/>
          </p:cNvSpPr>
          <p:nvPr/>
        </p:nvSpPr>
        <p:spPr>
          <a:xfrm>
            <a:off x="628560" y="1690560"/>
            <a:ext cx="7886520" cy="4350960"/>
          </a:xfrm>
          <a:prstGeom prst="rect">
            <a:avLst/>
          </a:prstGeom>
          <a:noFill/>
          <a:ln w="0">
            <a:noFill/>
          </a:ln>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1"/>
              </a:spcBef>
              <a:buClr>
                <a:srgbClr val="4D4D4D"/>
              </a:buClr>
              <a:buNone/>
            </a:pPr>
            <a:r>
              <a:rPr lang="de-DE" sz="2400" b="1" spc="-1" dirty="0">
                <a:solidFill>
                  <a:schemeClr val="dk2"/>
                </a:solidFill>
                <a:latin typeface="Arial"/>
              </a:rPr>
              <a:t>Verbreitung: </a:t>
            </a:r>
            <a:r>
              <a:rPr lang="de-DE" sz="2400" spc="-1" dirty="0">
                <a:solidFill>
                  <a:schemeClr val="dk2"/>
                </a:solidFill>
                <a:latin typeface="Arial"/>
              </a:rPr>
              <a:t>Wie viele deiner Kontakte nutzen die App?</a:t>
            </a:r>
          </a:p>
          <a:p>
            <a:pPr marL="0" indent="0">
              <a:lnSpc>
                <a:spcPct val="100000"/>
              </a:lnSpc>
              <a:spcBef>
                <a:spcPts val="1001"/>
              </a:spcBef>
              <a:buClr>
                <a:srgbClr val="4D4D4D"/>
              </a:buClr>
              <a:buNone/>
            </a:pPr>
            <a:r>
              <a:rPr lang="de-DE" sz="2400" b="1" spc="-1" dirty="0">
                <a:solidFill>
                  <a:schemeClr val="dk2"/>
                </a:solidFill>
                <a:latin typeface="Arial"/>
              </a:rPr>
              <a:t>Preis: </a:t>
            </a:r>
            <a:r>
              <a:rPr lang="de-DE" sz="2400" spc="-1" dirty="0">
                <a:solidFill>
                  <a:schemeClr val="dk2"/>
                </a:solidFill>
                <a:latin typeface="Arial"/>
              </a:rPr>
              <a:t>Was kostet der Messenger?</a:t>
            </a:r>
          </a:p>
          <a:p>
            <a:pPr marL="0" indent="0">
              <a:lnSpc>
                <a:spcPct val="100000"/>
              </a:lnSpc>
              <a:spcBef>
                <a:spcPts val="1001"/>
              </a:spcBef>
              <a:buClr>
                <a:srgbClr val="4D4D4D"/>
              </a:buClr>
              <a:buNone/>
            </a:pPr>
            <a:r>
              <a:rPr lang="de-DE" sz="2400" b="1" spc="-1" dirty="0">
                <a:solidFill>
                  <a:schemeClr val="dk2"/>
                </a:solidFill>
                <a:latin typeface="Arial"/>
              </a:rPr>
              <a:t>Funktionen</a:t>
            </a:r>
            <a:r>
              <a:rPr lang="de-DE" sz="2400" spc="-1" dirty="0">
                <a:solidFill>
                  <a:schemeClr val="dk2"/>
                </a:solidFill>
                <a:latin typeface="Arial"/>
              </a:rPr>
              <a:t>: Kannst du nur Nachrichten schreiben, oder auch Telefonieren, Stories posten und noch weiteres?</a:t>
            </a:r>
          </a:p>
          <a:p>
            <a:pPr marL="0" indent="0">
              <a:lnSpc>
                <a:spcPct val="100000"/>
              </a:lnSpc>
              <a:spcBef>
                <a:spcPts val="1001"/>
              </a:spcBef>
              <a:buClr>
                <a:srgbClr val="4D4D4D"/>
              </a:buClr>
              <a:buNone/>
            </a:pPr>
            <a:r>
              <a:rPr lang="de-DE" sz="2400" b="1" spc="-1" dirty="0">
                <a:solidFill>
                  <a:schemeClr val="dk2"/>
                </a:solidFill>
                <a:latin typeface="Arial"/>
              </a:rPr>
              <a:t>Datenschutz</a:t>
            </a:r>
            <a:r>
              <a:rPr lang="de-DE" sz="2400" spc="-1" dirty="0">
                <a:solidFill>
                  <a:schemeClr val="dk2"/>
                </a:solidFill>
                <a:latin typeface="Arial"/>
              </a:rPr>
              <a:t>: Wie sicher ist die App?</a:t>
            </a:r>
          </a:p>
        </p:txBody>
      </p:sp>
    </p:spTree>
    <p:extLst>
      <p:ext uri="{BB962C8B-B14F-4D97-AF65-F5344CB8AC3E}">
        <p14:creationId xmlns:p14="http://schemas.microsoft.com/office/powerpoint/2010/main" val="3687709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3" name="PlaceHolder 1"/>
          <p:cNvSpPr>
            <a:spLocks noGrp="1"/>
          </p:cNvSpPr>
          <p:nvPr>
            <p:ph type="title"/>
          </p:nvPr>
        </p:nvSpPr>
        <p:spPr>
          <a:xfrm>
            <a:off x="628560" y="27662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Rechercheaufgabe: Untersucht die Messenger</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6A697617-3907-2B41-F297-FEDAA52D939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 Aufgabe</a:t>
            </a:r>
            <a:endParaRPr lang="en-US" sz="4000" b="0" strike="noStrike" spc="-1" dirty="0">
              <a:solidFill>
                <a:schemeClr val="dk1"/>
              </a:solidFill>
              <a:latin typeface="Calibri"/>
            </a:endParaRPr>
          </a:p>
        </p:txBody>
      </p:sp>
      <p:sp>
        <p:nvSpPr>
          <p:cNvPr id="2315" name="PlaceHolder 2"/>
          <p:cNvSpPr>
            <a:spLocks noGrp="1"/>
          </p:cNvSpPr>
          <p:nvPr>
            <p:ph/>
          </p:nvPr>
        </p:nvSpPr>
        <p:spPr>
          <a:xfrm>
            <a:off x="628560" y="1690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dirty="0">
                <a:solidFill>
                  <a:schemeClr val="dk2"/>
                </a:solidFill>
                <a:latin typeface="Arial"/>
              </a:rPr>
              <a:t>2er Teams</a:t>
            </a:r>
            <a:endParaRPr lang="en-US" sz="2800" b="0" strike="noStrike" spc="-1" dirty="0">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dirty="0">
                <a:solidFill>
                  <a:schemeClr val="dk2"/>
                </a:solidFill>
                <a:latin typeface="Arial"/>
              </a:rPr>
              <a:t>Sucht euch einen Messenger aus               (keine Dopplungen)</a:t>
            </a:r>
            <a:endParaRPr lang="en-US" sz="2800" b="0" strike="noStrike" spc="-1" dirty="0">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dirty="0">
                <a:solidFill>
                  <a:schemeClr val="dk2"/>
                </a:solidFill>
                <a:latin typeface="Arial"/>
              </a:rPr>
              <a:t>Recherchiert anhand der  zuvor aufgestellten Kriterien            Werden sie erfüllt oder nicht?</a:t>
            </a:r>
            <a:endParaRPr lang="en-US" sz="2800" b="0" strike="noStrike" spc="-1" dirty="0">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dirty="0">
                <a:solidFill>
                  <a:schemeClr val="dk2"/>
                </a:solidFill>
                <a:latin typeface="Arial"/>
              </a:rPr>
              <a:t>Notiert eure Ergebnisse</a:t>
            </a:r>
            <a:endParaRPr lang="en-US" sz="2800" b="0" strike="noStrike" spc="-1" dirty="0">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dirty="0">
                <a:solidFill>
                  <a:schemeClr val="dk2"/>
                </a:solidFill>
                <a:latin typeface="Arial"/>
              </a:rPr>
              <a:t>Zur Hilfe erhaltet ihr Recherchehinweise</a:t>
            </a:r>
            <a:endParaRPr lang="en-US" sz="2800" b="0" strike="noStrike" spc="-1" dirty="0">
              <a:solidFill>
                <a:schemeClr val="dk2"/>
              </a:solidFill>
              <a:latin typeface="Arial"/>
            </a:endParaRPr>
          </a:p>
        </p:txBody>
      </p:sp>
      <p:sp>
        <p:nvSpPr>
          <p:cNvPr id="2316" name="Pfeil nach rechts 3"/>
          <p:cNvSpPr/>
          <p:nvPr/>
        </p:nvSpPr>
        <p:spPr>
          <a:xfrm>
            <a:off x="2360463" y="3759480"/>
            <a:ext cx="764280" cy="213120"/>
          </a:xfrm>
          <a:prstGeom prst="rightArrow">
            <a:avLst>
              <a:gd name="adj1" fmla="val 50000"/>
              <a:gd name="adj2" fmla="val 50000"/>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2317" name="Textfeld 4"/>
          <p:cNvSpPr/>
          <p:nvPr/>
        </p:nvSpPr>
        <p:spPr>
          <a:xfrm>
            <a:off x="480733" y="5423008"/>
            <a:ext cx="7112520" cy="119887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1800" b="0" i="1" strike="noStrike" spc="-1" dirty="0">
                <a:solidFill>
                  <a:schemeClr val="dk2"/>
                </a:solidFill>
                <a:latin typeface="Arial"/>
              </a:rPr>
              <a:t>Beispiele für Messenger: </a:t>
            </a:r>
            <a:r>
              <a:rPr lang="de-DE" sz="1800" b="0" strike="noStrike" spc="-1" dirty="0">
                <a:solidFill>
                  <a:schemeClr val="dk2"/>
                </a:solidFill>
                <a:latin typeface="Arial"/>
              </a:rPr>
              <a:t>WhatsApp, Signal, Telegramm, Threema, Instagram-Chat, Snapchat … Facebook-Messenger, </a:t>
            </a:r>
            <a:r>
              <a:rPr lang="de-DE" sz="1800" b="0" strike="noStrike" spc="-1" dirty="0" err="1">
                <a:solidFill>
                  <a:schemeClr val="dk2"/>
                </a:solidFill>
                <a:latin typeface="Arial"/>
              </a:rPr>
              <a:t>Discord</a:t>
            </a:r>
            <a:r>
              <a:rPr lang="de-DE" sz="1800" b="0" strike="noStrike" spc="-1" dirty="0">
                <a:solidFill>
                  <a:schemeClr val="dk2"/>
                </a:solidFill>
                <a:latin typeface="Arial"/>
              </a:rPr>
              <a:t>, iMessage, Element, </a:t>
            </a:r>
            <a:r>
              <a:rPr lang="de-DE" sz="1800" b="0" strike="noStrike" spc="-1" dirty="0" err="1">
                <a:solidFill>
                  <a:schemeClr val="dk2"/>
                </a:solidFill>
                <a:latin typeface="Arial"/>
              </a:rPr>
              <a:t>Briar</a:t>
            </a:r>
            <a:r>
              <a:rPr lang="de-DE" sz="1800" b="0" strike="noStrike" spc="-1" dirty="0">
                <a:solidFill>
                  <a:schemeClr val="dk2"/>
                </a:solidFill>
                <a:latin typeface="Arial"/>
              </a:rPr>
              <a:t>, KiK, </a:t>
            </a:r>
            <a:r>
              <a:rPr lang="de-DE" sz="1800" b="0" strike="noStrike" spc="-1" dirty="0" err="1">
                <a:solidFill>
                  <a:schemeClr val="dk2"/>
                </a:solidFill>
                <a:latin typeface="Arial"/>
              </a:rPr>
              <a:t>Viber</a:t>
            </a:r>
            <a:r>
              <a:rPr lang="de-DE" sz="1800" b="0" strike="noStrike" spc="-1" dirty="0">
                <a:solidFill>
                  <a:schemeClr val="dk2"/>
                </a:solidFill>
                <a:latin typeface="Arial"/>
              </a:rPr>
              <a:t>, </a:t>
            </a:r>
            <a:r>
              <a:rPr lang="de-DE" sz="1800" b="0" strike="noStrike" spc="-1" dirty="0" err="1">
                <a:solidFill>
                  <a:schemeClr val="dk2"/>
                </a:solidFill>
                <a:latin typeface="Arial"/>
              </a:rPr>
              <a:t>KakaoTalk</a:t>
            </a:r>
            <a:r>
              <a:rPr lang="de-DE" sz="1800" b="0" strike="noStrike" spc="-1" dirty="0">
                <a:solidFill>
                  <a:schemeClr val="dk2"/>
                </a:solidFill>
                <a:latin typeface="Arial"/>
              </a:rPr>
              <a:t>, WeChat, TikTok-Chat, </a:t>
            </a:r>
            <a:r>
              <a:rPr lang="de-DE" sz="1800" b="0" strike="noStrike" spc="-1" dirty="0" err="1">
                <a:solidFill>
                  <a:schemeClr val="dk2"/>
                </a:solidFill>
                <a:latin typeface="Arial"/>
              </a:rPr>
              <a:t>Houseparty</a:t>
            </a:r>
            <a:r>
              <a:rPr lang="de-DE" sz="1800" b="0" strike="noStrike" spc="-1" dirty="0">
                <a:solidFill>
                  <a:schemeClr val="dk2"/>
                </a:solidFill>
                <a:latin typeface="Arial"/>
              </a:rPr>
              <a:t>, Wire…</a:t>
            </a:r>
            <a:endParaRPr lang="de-DE" sz="1800" b="0" strike="noStrike" spc="-1" dirty="0">
              <a:solidFill>
                <a:srgbClr val="000000"/>
              </a:solidFill>
              <a:latin typeface="Calibri"/>
            </a:endParaRPr>
          </a:p>
        </p:txBody>
      </p:sp>
      <p:pic>
        <p:nvPicPr>
          <p:cNvPr id="2" name="Grafik 1">
            <a:hlinkClick r:id="rId2"/>
            <a:extLst>
              <a:ext uri="{FF2B5EF4-FFF2-40B4-BE49-F238E27FC236}">
                <a16:creationId xmlns:a16="http://schemas.microsoft.com/office/drawing/2014/main" id="{56A5EAF9-F4D3-88A2-2320-B88A6815BEA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5" name="Grafik 4" descr="Ein Bild, das Muster, Quadrat, Pixel, Design enthält.&#10;&#10;Automatisch generierte Beschreibung">
            <a:extLst>
              <a:ext uri="{FF2B5EF4-FFF2-40B4-BE49-F238E27FC236}">
                <a16:creationId xmlns:a16="http://schemas.microsoft.com/office/drawing/2014/main" id="{039B8604-CC85-1407-BAE0-0AE9AB0459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274" y="97673"/>
            <a:ext cx="2025048" cy="2025048"/>
          </a:xfrm>
          <a:prstGeom prst="rect">
            <a:avLst/>
          </a:prstGeom>
        </p:spPr>
      </p:pic>
      <p:sp>
        <p:nvSpPr>
          <p:cNvPr id="6" name="Textfeld 5">
            <a:extLst>
              <a:ext uri="{FF2B5EF4-FFF2-40B4-BE49-F238E27FC236}">
                <a16:creationId xmlns:a16="http://schemas.microsoft.com/office/drawing/2014/main" id="{DD4560BA-AC1B-894E-C9FB-45C79FBDF0AF}"/>
              </a:ext>
            </a:extLst>
          </p:cNvPr>
          <p:cNvSpPr txBox="1"/>
          <p:nvPr/>
        </p:nvSpPr>
        <p:spPr>
          <a:xfrm>
            <a:off x="6949726" y="1957567"/>
            <a:ext cx="1841596" cy="738664"/>
          </a:xfrm>
          <a:prstGeom prst="rect">
            <a:avLst/>
          </a:prstGeom>
          <a:noFill/>
        </p:spPr>
        <p:txBody>
          <a:bodyPr wrap="square" rtlCol="0">
            <a:spAutoFit/>
          </a:bodyPr>
          <a:lstStyle/>
          <a:p>
            <a:r>
              <a:rPr lang="de-DE" sz="1400" dirty="0">
                <a:solidFill>
                  <a:schemeClr val="tx2"/>
                </a:solidFill>
                <a:latin typeface="Arial" panose="020B0604020202020204" pitchFamily="34" charset="0"/>
                <a:cs typeface="Arial" panose="020B0604020202020204" pitchFamily="34" charset="0"/>
              </a:rPr>
              <a:t>https://im-netz-alles-</a:t>
            </a:r>
            <a:r>
              <a:rPr lang="de-DE" sz="1400" dirty="0" err="1">
                <a:solidFill>
                  <a:schemeClr val="tx2"/>
                </a:solidFill>
                <a:latin typeface="Arial" panose="020B0604020202020204" pitchFamily="34" charset="0"/>
                <a:cs typeface="Arial" panose="020B0604020202020204" pitchFamily="34" charset="0"/>
              </a:rPr>
              <a:t>umsonst.de</a:t>
            </a:r>
            <a:r>
              <a:rPr lang="de-DE" sz="1400" dirty="0">
                <a:solidFill>
                  <a:schemeClr val="tx2"/>
                </a:solidFill>
                <a:latin typeface="Arial" panose="020B0604020202020204" pitchFamily="34" charset="0"/>
                <a:cs typeface="Arial" panose="020B0604020202020204" pitchFamily="34" charset="0"/>
              </a:rPr>
              <a:t>/recherche-links/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 name="PlaceHolder 1"/>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3. Datendetektive</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11C081F9-9097-1CB2-5C46-F64FAB30D40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3" name="Grafik 2" descr="Ein Bild, das Kreis, Clipart, Grafiken enthält.&#10;&#10;Automatisch generierte Beschreibung">
            <a:extLst>
              <a:ext uri="{FF2B5EF4-FFF2-40B4-BE49-F238E27FC236}">
                <a16:creationId xmlns:a16="http://schemas.microsoft.com/office/drawing/2014/main" id="{BC51FA26-92CF-C097-DCE7-5F02D50701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4241122553"/>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2741602005"/>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4930169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456219313"/>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4383777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498011099"/>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3441155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2712200846"/>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164506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3795774482"/>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6376611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Präsentation der Ergebnisse</a:t>
            </a:r>
            <a:endParaRPr lang="en-US" sz="4000" b="0" strike="noStrike" spc="-1">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2020600844"/>
              </p:ext>
            </p:extLst>
          </p:nvPr>
        </p:nvGraphicFramePr>
        <p:xfrm>
          <a:off x="701640" y="1690560"/>
          <a:ext cx="7740360" cy="3291840"/>
        </p:xfrm>
        <a:graphic>
          <a:graphicData uri="http://schemas.openxmlformats.org/drawingml/2006/table">
            <a:tbl>
              <a:tblPr/>
              <a:tblGrid>
                <a:gridCol w="363024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81320">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 XXX</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Nicht erfüllt</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Kriterium 1…</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ct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tx2"/>
                          </a:solidFill>
                          <a:latin typeface="Calibri"/>
                        </a:rPr>
                        <a:t>Kriterium 2…</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
        <p:nvSpPr>
          <p:cNvPr id="3" name="Textfeld 2">
            <a:extLst>
              <a:ext uri="{FF2B5EF4-FFF2-40B4-BE49-F238E27FC236}">
                <a16:creationId xmlns:a16="http://schemas.microsoft.com/office/drawing/2014/main" id="{556CF740-9115-4304-729C-AE6B04FE32A7}"/>
              </a:ext>
            </a:extLst>
          </p:cNvPr>
          <p:cNvSpPr txBox="1"/>
          <p:nvPr/>
        </p:nvSpPr>
        <p:spPr>
          <a:xfrm>
            <a:off x="701640" y="4982400"/>
            <a:ext cx="6763872" cy="646331"/>
          </a:xfrm>
          <a:prstGeom prst="rect">
            <a:avLst/>
          </a:prstGeom>
          <a:noFill/>
        </p:spPr>
        <p:txBody>
          <a:bodyPr wrap="square" rtlCol="0">
            <a:spAutoFit/>
          </a:bodyPr>
          <a:lstStyle/>
          <a:p>
            <a:r>
              <a:rPr lang="de-DE" dirty="0">
                <a:solidFill>
                  <a:schemeClr val="tx2"/>
                </a:solidFill>
                <a:latin typeface="Arial" panose="020B0604020202020204" pitchFamily="34" charset="0"/>
                <a:cs typeface="Arial" panose="020B0604020202020204" pitchFamily="34" charset="0"/>
              </a:rPr>
              <a:t>Fazit: </a:t>
            </a:r>
          </a:p>
          <a:p>
            <a:r>
              <a:rPr lang="de-DE" dirty="0">
                <a:solidFill>
                  <a:schemeClr val="tx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86006109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Ergebnisse aus den Gruppen</a:t>
            </a:r>
            <a:endParaRPr lang="en-US" sz="4000" b="0" strike="noStrike" spc="-1" dirty="0">
              <a:solidFill>
                <a:schemeClr val="dk1"/>
              </a:solidFill>
              <a:latin typeface="Calibri"/>
            </a:endParaRPr>
          </a:p>
        </p:txBody>
      </p:sp>
      <p:graphicFrame>
        <p:nvGraphicFramePr>
          <p:cNvPr id="2319" name="Tabelle 3"/>
          <p:cNvGraphicFramePr/>
          <p:nvPr>
            <p:extLst>
              <p:ext uri="{D42A27DB-BD31-4B8C-83A1-F6EECF244321}">
                <p14:modId xmlns:p14="http://schemas.microsoft.com/office/powerpoint/2010/main" val="4142513284"/>
              </p:ext>
            </p:extLst>
          </p:nvPr>
        </p:nvGraphicFramePr>
        <p:xfrm>
          <a:off x="701640" y="1690560"/>
          <a:ext cx="7740360" cy="3566160"/>
        </p:xfrm>
        <a:graphic>
          <a:graphicData uri="http://schemas.openxmlformats.org/drawingml/2006/table">
            <a:tbl>
              <a:tblPr/>
              <a:tblGrid>
                <a:gridCol w="1715883">
                  <a:extLst>
                    <a:ext uri="{9D8B030D-6E8A-4147-A177-3AD203B41FA5}">
                      <a16:colId xmlns:a16="http://schemas.microsoft.com/office/drawing/2014/main" val="20000"/>
                    </a:ext>
                  </a:extLst>
                </a:gridCol>
                <a:gridCol w="2981195">
                  <a:extLst>
                    <a:ext uri="{9D8B030D-6E8A-4147-A177-3AD203B41FA5}">
                      <a16:colId xmlns:a16="http://schemas.microsoft.com/office/drawing/2014/main" val="20001"/>
                    </a:ext>
                  </a:extLst>
                </a:gridCol>
                <a:gridCol w="3043282">
                  <a:extLst>
                    <a:ext uri="{9D8B030D-6E8A-4147-A177-3AD203B41FA5}">
                      <a16:colId xmlns:a16="http://schemas.microsoft.com/office/drawing/2014/main" val="20002"/>
                    </a:ext>
                  </a:extLst>
                </a:gridCol>
              </a:tblGrid>
              <a:tr h="232248">
                <a:tc>
                  <a:txBody>
                    <a:bodyPr/>
                    <a:lstStyle/>
                    <a:p>
                      <a:pPr defTabSz="914400">
                        <a:lnSpc>
                          <a:spcPct val="100000"/>
                        </a:lnSpc>
                      </a:pPr>
                      <a:r>
                        <a:rPr lang="de-DE" sz="1800" b="0" strike="noStrike" spc="-1" dirty="0">
                          <a:solidFill>
                            <a:schemeClr val="tx2"/>
                          </a:solidFill>
                          <a:latin typeface="Calibri"/>
                        </a:rPr>
                        <a:t>Messenger</a:t>
                      </a: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Kann man benutzen, </a:t>
                      </a:r>
                    </a:p>
                    <a:p>
                      <a:pPr defTabSz="914400">
                        <a:lnSpc>
                          <a:spcPct val="100000"/>
                        </a:lnSpc>
                      </a:pPr>
                      <a:r>
                        <a:rPr lang="de-DE" sz="1800" b="1" strike="noStrike" spc="-1" dirty="0">
                          <a:solidFill>
                            <a:schemeClr val="tx2"/>
                          </a:solidFill>
                          <a:latin typeface="Calibri"/>
                        </a:rPr>
                        <a:t>weil…</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tc>
                  <a:txBody>
                    <a:bodyPr/>
                    <a:lstStyle/>
                    <a:p>
                      <a:pPr defTabSz="914400">
                        <a:lnSpc>
                          <a:spcPct val="100000"/>
                        </a:lnSpc>
                      </a:pPr>
                      <a:r>
                        <a:rPr lang="de-DE" sz="1800" b="1" strike="noStrike" spc="-1" dirty="0">
                          <a:solidFill>
                            <a:schemeClr val="tx2"/>
                          </a:solidFill>
                          <a:latin typeface="Calibri"/>
                        </a:rPr>
                        <a:t>Kann man nicht benutzen, weil…</a:t>
                      </a:r>
                      <a:endParaRPr lang="de-DE" sz="1800" b="0" strike="noStrike" spc="-1" dirty="0">
                        <a:solidFill>
                          <a:schemeClr val="tx2"/>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4"/>
                    </a:solidFill>
                  </a:tcPr>
                </a:tc>
                <a:extLst>
                  <a:ext uri="{0D108BD9-81ED-4DB2-BD59-A6C34878D82A}">
                    <a16:rowId xmlns:a16="http://schemas.microsoft.com/office/drawing/2014/main" val="10000"/>
                  </a:ext>
                </a:extLst>
              </a:tr>
              <a:tr h="232248">
                <a:tc>
                  <a:txBody>
                    <a:bodyPr/>
                    <a:lstStyle/>
                    <a:p>
                      <a:pPr defTabSz="914400">
                        <a:lnSpc>
                          <a:spcPct val="100000"/>
                        </a:lnSpc>
                      </a:pPr>
                      <a:r>
                        <a:rPr lang="de-DE" sz="1800" b="0" strike="noStrike" spc="-1" dirty="0">
                          <a:solidFill>
                            <a:schemeClr val="tx2"/>
                          </a:solidFill>
                          <a:latin typeface="Calibri"/>
                        </a:rPr>
                        <a:t>WhatsApp</a:t>
                      </a: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l"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tc>
                  <a:txBody>
                    <a:bodyPr/>
                    <a:lstStyle/>
                    <a:p>
                      <a:pPr algn="l"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1"/>
                  </a:ext>
                </a:extLst>
              </a:tr>
              <a:tr h="232248">
                <a:tc>
                  <a:txBody>
                    <a:bodyPr/>
                    <a:lstStyle/>
                    <a:p>
                      <a:r>
                        <a:rPr lang="de-DE" sz="1800" b="0" strike="noStrike" spc="-1" dirty="0">
                          <a:solidFill>
                            <a:schemeClr val="dk1"/>
                          </a:solidFill>
                          <a:latin typeface="Calibri"/>
                        </a:rPr>
                        <a:t>….</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2"/>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3"/>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4"/>
                  </a:ext>
                </a:extLst>
              </a:tr>
              <a:tr h="232248">
                <a:tc>
                  <a:txBody>
                    <a:bodyPr/>
                    <a:lstStyle/>
                    <a:p>
                      <a:pPr defTabSz="914400">
                        <a:lnSpc>
                          <a:spcPct val="100000"/>
                        </a:lnSpc>
                      </a:pPr>
                      <a:endParaRPr lang="de-DE" sz="1800" b="0" strike="noStrike" spc="-1" dirty="0">
                        <a:solidFill>
                          <a:srgbClr val="000000"/>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5"/>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6"/>
                  </a:ext>
                </a:extLst>
              </a:tr>
              <a:tr h="232248">
                <a:tc>
                  <a:txBody>
                    <a:bodyPr/>
                    <a:lstStyle/>
                    <a:p>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40000"/>
                      </a:schemeClr>
                    </a:solidFill>
                  </a:tcPr>
                </a:tc>
                <a:extLst>
                  <a:ext uri="{0D108BD9-81ED-4DB2-BD59-A6C34878D82A}">
                    <a16:rowId xmlns:a16="http://schemas.microsoft.com/office/drawing/2014/main" val="10007"/>
                  </a:ext>
                </a:extLst>
              </a:tr>
              <a:tr h="232248">
                <a:tc>
                  <a:txBody>
                    <a:bodyPr/>
                    <a:lstStyle/>
                    <a:p>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tc>
                  <a:txBody>
                    <a:bodyPr/>
                    <a:lstStyle/>
                    <a:p>
                      <a:pPr algn="l"/>
                      <a:endParaRPr lang="de-DE" sz="1800" b="0" strike="noStrike" spc="-1" dirty="0">
                        <a:solidFill>
                          <a:schemeClr val="dk1"/>
                        </a:solidFill>
                        <a:latin typeface="Calibri"/>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4">
                        <a:tint val="20000"/>
                      </a:schemeClr>
                    </a:solidFill>
                  </a:tcPr>
                </a:tc>
                <a:extLst>
                  <a:ext uri="{0D108BD9-81ED-4DB2-BD59-A6C34878D82A}">
                    <a16:rowId xmlns:a16="http://schemas.microsoft.com/office/drawing/2014/main" val="10008"/>
                  </a:ext>
                </a:extLst>
              </a:tr>
            </a:tbl>
          </a:graphicData>
        </a:graphic>
      </p:graphicFrame>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27065065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9" name="PlaceHolder 1"/>
          <p:cNvSpPr>
            <a:spLocks noGrp="1"/>
          </p:cNvSpPr>
          <p:nvPr>
            <p:ph type="title"/>
          </p:nvPr>
        </p:nvSpPr>
        <p:spPr>
          <a:xfrm>
            <a:off x="629100" y="112774"/>
            <a:ext cx="7885800" cy="1733518"/>
          </a:xfrm>
          <a:prstGeom prst="rect">
            <a:avLst/>
          </a:prstGeom>
          <a:noFill/>
          <a:ln w="0">
            <a:noFill/>
          </a:ln>
        </p:spPr>
        <p:txBody>
          <a:bodyPr lIns="90000" tIns="45000" rIns="90000" bIns="45000" anchor="ctr">
            <a:noAutofit/>
          </a:bodyPr>
          <a:lstStyle/>
          <a:p>
            <a:pPr indent="0" defTabSz="914400">
              <a:lnSpc>
                <a:spcPct val="90000"/>
              </a:lnSpc>
              <a:buNone/>
            </a:pPr>
            <a:r>
              <a:rPr lang="de-DE" sz="3200" b="1" strike="noStrike" spc="-1" dirty="0">
                <a:solidFill>
                  <a:srgbClr val="4D4D4D"/>
                </a:solidFill>
                <a:latin typeface="Arial"/>
              </a:rPr>
              <a:t>Messenger-Matrix: So kann das auch aussehen…</a:t>
            </a:r>
            <a:endParaRPr lang="en-US" sz="3200" strike="noStrike" spc="-1" dirty="0">
              <a:solidFill>
                <a:schemeClr val="dk1"/>
              </a:solidFill>
              <a:latin typeface="Calibri"/>
            </a:endParaRPr>
          </a:p>
        </p:txBody>
      </p:sp>
      <p:pic>
        <p:nvPicPr>
          <p:cNvPr id="2" name="Grafik 1">
            <a:hlinkClick r:id="rId3"/>
            <a:extLst>
              <a:ext uri="{FF2B5EF4-FFF2-40B4-BE49-F238E27FC236}">
                <a16:creationId xmlns:a16="http://schemas.microsoft.com/office/drawing/2014/main" id="{ED512C84-B3E9-6980-7339-6682F57A81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92426" y="6612511"/>
            <a:ext cx="2261870" cy="132715"/>
          </a:xfrm>
          <a:prstGeom prst="rect">
            <a:avLst/>
          </a:prstGeom>
        </p:spPr>
      </p:pic>
      <p:sp>
        <p:nvSpPr>
          <p:cNvPr id="3" name="PlaceHolder 2">
            <a:extLst>
              <a:ext uri="{FF2B5EF4-FFF2-40B4-BE49-F238E27FC236}">
                <a16:creationId xmlns:a16="http://schemas.microsoft.com/office/drawing/2014/main" id="{B8089FD1-7F2A-D976-02C9-10D2D3A2B428}"/>
              </a:ext>
            </a:extLst>
          </p:cNvPr>
          <p:cNvSpPr txBox="1">
            <a:spLocks/>
          </p:cNvSpPr>
          <p:nvPr/>
        </p:nvSpPr>
        <p:spPr>
          <a:xfrm>
            <a:off x="628560" y="1690560"/>
            <a:ext cx="7886520" cy="4350960"/>
          </a:xfrm>
          <a:prstGeom prst="rect">
            <a:avLst/>
          </a:prstGeom>
          <a:noFill/>
          <a:ln w="0">
            <a:noFill/>
          </a:ln>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1"/>
              </a:spcBef>
              <a:buClr>
                <a:srgbClr val="4D4D4D"/>
              </a:buClr>
              <a:buNone/>
            </a:pPr>
            <a:endParaRPr lang="de-DE" sz="2400" spc="-1" dirty="0">
              <a:solidFill>
                <a:schemeClr val="dk2"/>
              </a:solidFill>
              <a:latin typeface="Arial"/>
            </a:endParaRPr>
          </a:p>
        </p:txBody>
      </p:sp>
      <p:pic>
        <p:nvPicPr>
          <p:cNvPr id="5" name="Grafik 4">
            <a:extLst>
              <a:ext uri="{FF2B5EF4-FFF2-40B4-BE49-F238E27FC236}">
                <a16:creationId xmlns:a16="http://schemas.microsoft.com/office/drawing/2014/main" id="{FC34205A-4D6F-CFFB-3895-2B988B068B24}"/>
              </a:ext>
            </a:extLst>
          </p:cNvPr>
          <p:cNvPicPr>
            <a:picLocks noChangeAspect="1"/>
          </p:cNvPicPr>
          <p:nvPr/>
        </p:nvPicPr>
        <p:blipFill rotWithShape="1">
          <a:blip r:embed="rId5">
            <a:extLst>
              <a:ext uri="{28A0092B-C50C-407E-A947-70E740481C1C}">
                <a14:useLocalDpi xmlns:a14="http://schemas.microsoft.com/office/drawing/2010/main" val="0"/>
              </a:ext>
            </a:extLst>
          </a:blip>
          <a:srcRect t="15914"/>
          <a:stretch/>
        </p:blipFill>
        <p:spPr>
          <a:xfrm>
            <a:off x="523294" y="1429502"/>
            <a:ext cx="8395237" cy="4988377"/>
          </a:xfrm>
          <a:prstGeom prst="rect">
            <a:avLst/>
          </a:prstGeom>
        </p:spPr>
      </p:pic>
    </p:spTree>
    <p:extLst>
      <p:ext uri="{BB962C8B-B14F-4D97-AF65-F5344CB8AC3E}">
        <p14:creationId xmlns:p14="http://schemas.microsoft.com/office/powerpoint/2010/main" val="56385500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740" y="276642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Diskussion</a:t>
            </a:r>
            <a:endParaRPr lang="en-US" sz="4000" b="0" strike="noStrike" spc="-1" dirty="0">
              <a:solidFill>
                <a:schemeClr val="dk1"/>
              </a:solidFill>
              <a:latin typeface="Calibri"/>
            </a:endParaRPr>
          </a:p>
        </p:txBody>
      </p:sp>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3053110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2"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Was sind Daten?</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09C950B2-46A4-DDEE-3D52-2B9859B51F7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8" name="PlaceHolder 1"/>
          <p:cNvSpPr>
            <a:spLocks noGrp="1"/>
          </p:cNvSpPr>
          <p:nvPr>
            <p:ph type="title"/>
          </p:nvPr>
        </p:nvSpPr>
        <p:spPr>
          <a:xfrm>
            <a:off x="628740" y="2766420"/>
            <a:ext cx="7638438" cy="1325160"/>
          </a:xfrm>
          <a:prstGeom prst="rect">
            <a:avLst/>
          </a:prstGeom>
          <a:noFill/>
          <a:ln w="0">
            <a:noFill/>
          </a:ln>
        </p:spPr>
        <p:txBody>
          <a:bodyPr anchor="ctr">
            <a:noAutofit/>
          </a:bodyPr>
          <a:lstStyle/>
          <a:p>
            <a:r>
              <a:rPr lang="de-DE" sz="3600" dirty="0">
                <a:solidFill>
                  <a:schemeClr val="tx2"/>
                </a:solidFill>
                <a:effectLst/>
                <a:latin typeface="Arial" panose="020B0604020202020204" pitchFamily="34" charset="0"/>
                <a:cs typeface="Arial" panose="020B0604020202020204" pitchFamily="34" charset="0"/>
              </a:rPr>
              <a:t>Könntet ihr euch vorstellen WhatsApp gegen einen anderen Messenger auszutauschen?</a:t>
            </a:r>
            <a:br>
              <a:rPr lang="de-DE" sz="3600" dirty="0">
                <a:solidFill>
                  <a:schemeClr val="tx2"/>
                </a:solidFill>
                <a:effectLst/>
                <a:latin typeface="Arial" panose="020B0604020202020204" pitchFamily="34" charset="0"/>
                <a:cs typeface="Arial" panose="020B0604020202020204" pitchFamily="34" charset="0"/>
              </a:rPr>
            </a:br>
            <a:endParaRPr lang="en-US" sz="7200" b="0" strike="noStrike" spc="-1" dirty="0">
              <a:solidFill>
                <a:schemeClr val="tx2"/>
              </a:solidFill>
              <a:latin typeface="Arial" panose="020B0604020202020204" pitchFamily="34" charset="0"/>
              <a:cs typeface="Arial" panose="020B0604020202020204" pitchFamily="34" charset="0"/>
            </a:endParaRPr>
          </a:p>
        </p:txBody>
      </p:sp>
      <p:pic>
        <p:nvPicPr>
          <p:cNvPr id="2" name="Grafik 1">
            <a:hlinkClick r:id="rId3"/>
            <a:extLst>
              <a:ext uri="{FF2B5EF4-FFF2-40B4-BE49-F238E27FC236}">
                <a16:creationId xmlns:a16="http://schemas.microsoft.com/office/drawing/2014/main" id="{F1363842-A5A7-E4A4-A8D7-CE6DA0F7A0A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31993411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0" name="PlaceHolder 1"/>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dirty="0">
                <a:solidFill>
                  <a:schemeClr val="dk2"/>
                </a:solidFill>
                <a:latin typeface="Arial Black"/>
              </a:rPr>
              <a:t>6. Feedback</a:t>
            </a:r>
            <a:endParaRPr lang="en-US" sz="4000" b="0" strike="noStrike" spc="-1" dirty="0">
              <a:solidFill>
                <a:schemeClr val="dk1"/>
              </a:solidFill>
              <a:latin typeface="Calibri"/>
            </a:endParaRPr>
          </a:p>
        </p:txBody>
      </p:sp>
      <p:pic>
        <p:nvPicPr>
          <p:cNvPr id="2" name="Grafik 1">
            <a:hlinkClick r:id="rId2"/>
            <a:extLst>
              <a:ext uri="{FF2B5EF4-FFF2-40B4-BE49-F238E27FC236}">
                <a16:creationId xmlns:a16="http://schemas.microsoft.com/office/drawing/2014/main" id="{094A66C5-A317-F357-24B8-DC43D91A78E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3" name="Grafik 2" descr="Ein Bild, das Kreis, Clipart, Grafiken enthält.&#10;&#10;Automatisch generierte Beschreibung">
            <a:extLst>
              <a:ext uri="{FF2B5EF4-FFF2-40B4-BE49-F238E27FC236}">
                <a16:creationId xmlns:a16="http://schemas.microsoft.com/office/drawing/2014/main" id="{3FCA83BA-F313-4AC8-89A3-F6C5CD041C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1" name="PlaceHolder 1"/>
          <p:cNvSpPr>
            <a:spLocks noGrp="1"/>
          </p:cNvSpPr>
          <p:nvPr>
            <p:ph type="title"/>
          </p:nvPr>
        </p:nvSpPr>
        <p:spPr>
          <a:xfrm>
            <a:off x="628560" y="2523600"/>
            <a:ext cx="7886520" cy="1325160"/>
          </a:xfrm>
          <a:prstGeom prst="rect">
            <a:avLst/>
          </a:prstGeom>
          <a:noFill/>
          <a:ln w="0">
            <a:noFill/>
          </a:ln>
        </p:spPr>
        <p:txBody>
          <a:bodyPr anchor="ctr">
            <a:normAutofit fontScale="90000"/>
          </a:bodyPr>
          <a:lstStyle/>
          <a:p>
            <a:pPr indent="0" algn="ctr" defTabSz="914400">
              <a:lnSpc>
                <a:spcPct val="90000"/>
              </a:lnSpc>
              <a:buNone/>
            </a:pPr>
            <a:r>
              <a:rPr lang="de-DE" sz="4000" b="1" strike="noStrike" spc="-1" dirty="0">
                <a:solidFill>
                  <a:schemeClr val="bg1"/>
                </a:solidFill>
                <a:latin typeface="Arial Black"/>
              </a:rPr>
              <a:t>ENDE !</a:t>
            </a:r>
            <a:br>
              <a:rPr sz="4000" dirty="0">
                <a:solidFill>
                  <a:schemeClr val="bg1"/>
                </a:solidFill>
              </a:rPr>
            </a:br>
            <a:br>
              <a:rPr sz="4000" dirty="0">
                <a:solidFill>
                  <a:schemeClr val="bg1"/>
                </a:solidFill>
              </a:rPr>
            </a:br>
            <a:r>
              <a:rPr lang="de-DE" sz="4000" b="1" strike="noStrike" spc="-1" dirty="0">
                <a:solidFill>
                  <a:schemeClr val="bg1"/>
                </a:solidFill>
                <a:latin typeface="Arial Black"/>
              </a:rPr>
              <a:t>Vielen Dank </a:t>
            </a:r>
            <a:endParaRPr lang="en-US" sz="4000" b="0" strike="noStrike" spc="-1" dirty="0">
              <a:solidFill>
                <a:schemeClr val="bg1"/>
              </a:solidFill>
              <a:latin typeface="Calibri"/>
            </a:endParaRPr>
          </a:p>
        </p:txBody>
      </p:sp>
      <p:pic>
        <p:nvPicPr>
          <p:cNvPr id="2" name="Grafik 1">
            <a:hlinkClick r:id="rId2"/>
            <a:extLst>
              <a:ext uri="{FF2B5EF4-FFF2-40B4-BE49-F238E27FC236}">
                <a16:creationId xmlns:a16="http://schemas.microsoft.com/office/drawing/2014/main" id="{8BCE7025-EC9B-F805-AD77-098E2ACFC1FA}"/>
              </a:ext>
            </a:extLst>
          </p:cNvPr>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4" name="Grafik 3" descr="Ein Bild, das Symbol, Grafiken, Kreis, Design enthält.&#10;&#10;Automatisch generierte Beschreibung">
            <a:extLst>
              <a:ext uri="{FF2B5EF4-FFF2-40B4-BE49-F238E27FC236}">
                <a16:creationId xmlns:a16="http://schemas.microsoft.com/office/drawing/2014/main" id="{5B435728-BBA9-396A-E2F1-FC0EEFFFD3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33" y="317707"/>
            <a:ext cx="2114043" cy="211404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3"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Was sind Daten?</a:t>
            </a:r>
            <a:endParaRPr lang="en-US" sz="4000" b="0" strike="noStrike" spc="-1">
              <a:solidFill>
                <a:schemeClr val="dk1"/>
              </a:solidFill>
              <a:latin typeface="Calibri"/>
            </a:endParaRPr>
          </a:p>
        </p:txBody>
      </p:sp>
      <p:sp>
        <p:nvSpPr>
          <p:cNvPr id="1784" name="Inhaltsplatzhalter 2"/>
          <p:cNvSpPr/>
          <p:nvPr/>
        </p:nvSpPr>
        <p:spPr>
          <a:xfrm>
            <a:off x="743040" y="2341080"/>
            <a:ext cx="2741760" cy="2882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defTabSz="457200">
              <a:lnSpc>
                <a:spcPct val="90000"/>
              </a:lnSpc>
              <a:spcBef>
                <a:spcPts val="751"/>
              </a:spcBef>
              <a:tabLst>
                <a:tab pos="0" algn="l"/>
              </a:tabLst>
            </a:pPr>
            <a:r>
              <a:rPr lang="de-DE" sz="2800" b="0" strike="noStrike" spc="-1">
                <a:solidFill>
                  <a:srgbClr val="4D4D4D"/>
                </a:solidFill>
                <a:latin typeface="Arial"/>
                <a:ea typeface="DejaVu Sans"/>
              </a:rPr>
              <a:t>Daten</a:t>
            </a:r>
            <a:endParaRPr lang="de-DE" sz="2800" b="0" strike="noStrike" spc="-1">
              <a:solidFill>
                <a:srgbClr val="000000"/>
              </a:solidFill>
              <a:latin typeface="Calibri"/>
            </a:endParaRPr>
          </a:p>
          <a:p>
            <a:pPr defTabSz="457200">
              <a:lnSpc>
                <a:spcPct val="90000"/>
              </a:lnSpc>
              <a:spcBef>
                <a:spcPts val="751"/>
              </a:spcBef>
              <a:tabLst>
                <a:tab pos="0" algn="l"/>
              </a:tabLst>
            </a:pPr>
            <a:r>
              <a:rPr lang="de-DE" sz="2100" b="0" strike="noStrike" spc="-1">
                <a:solidFill>
                  <a:srgbClr val="4D4D4D"/>
                </a:solidFill>
                <a:latin typeface="Wingdings"/>
                <a:ea typeface="DejaVu Sans"/>
              </a:rPr>
              <a:t></a:t>
            </a:r>
            <a:r>
              <a:rPr lang="de-DE" sz="2100" b="0" strike="noStrike" spc="-1">
                <a:solidFill>
                  <a:srgbClr val="4D4D4D"/>
                </a:solidFill>
                <a:latin typeface="Arial"/>
                <a:ea typeface="DejaVu Sans"/>
              </a:rPr>
              <a:t> Was hat die Person geschrieben?</a:t>
            </a:r>
            <a:endParaRPr lang="de-DE" sz="2100" b="0" strike="noStrike" spc="-1">
              <a:solidFill>
                <a:srgbClr val="000000"/>
              </a:solidFill>
              <a:latin typeface="Calibri"/>
            </a:endParaRPr>
          </a:p>
        </p:txBody>
      </p:sp>
      <p:pic>
        <p:nvPicPr>
          <p:cNvPr id="1785" name="Grafik 9" descr="Ein Bild, das Text, Schild, schlagend enthält.&#10;&#10;Automatisch generierte Beschreibung"/>
          <p:cNvPicPr/>
          <p:nvPr/>
        </p:nvPicPr>
        <p:blipFill>
          <a:blip r:embed="rId2"/>
          <a:stretch/>
        </p:blipFill>
        <p:spPr>
          <a:xfrm>
            <a:off x="514800" y="3331800"/>
            <a:ext cx="3313080" cy="713160"/>
          </a:xfrm>
          <a:prstGeom prst="rect">
            <a:avLst/>
          </a:prstGeom>
          <a:ln w="0">
            <a:noFill/>
          </a:ln>
        </p:spPr>
      </p:pic>
      <p:pic>
        <p:nvPicPr>
          <p:cNvPr id="2" name="Grafik 1">
            <a:hlinkClick r:id="rId3"/>
            <a:extLst>
              <a:ext uri="{FF2B5EF4-FFF2-40B4-BE49-F238E27FC236}">
                <a16:creationId xmlns:a16="http://schemas.microsoft.com/office/drawing/2014/main" id="{558EFF5B-D0F9-8FC1-B770-6580B1618BDD}"/>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Was sind Daten?</a:t>
            </a:r>
            <a:endParaRPr lang="en-US" sz="4000" b="0" strike="noStrike" spc="-1">
              <a:solidFill>
                <a:schemeClr val="dk1"/>
              </a:solidFill>
              <a:latin typeface="Calibri"/>
            </a:endParaRPr>
          </a:p>
        </p:txBody>
      </p:sp>
      <p:sp>
        <p:nvSpPr>
          <p:cNvPr id="1787" name="Inhaltsplatzhalter 2"/>
          <p:cNvSpPr/>
          <p:nvPr/>
        </p:nvSpPr>
        <p:spPr>
          <a:xfrm>
            <a:off x="743040" y="2341080"/>
            <a:ext cx="2741760" cy="2882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defTabSz="457200">
              <a:lnSpc>
                <a:spcPct val="90000"/>
              </a:lnSpc>
              <a:spcBef>
                <a:spcPts val="751"/>
              </a:spcBef>
              <a:tabLst>
                <a:tab pos="0" algn="l"/>
              </a:tabLst>
            </a:pPr>
            <a:r>
              <a:rPr lang="de-DE" sz="2800" b="0" strike="noStrike" spc="-1">
                <a:solidFill>
                  <a:srgbClr val="4D4D4D"/>
                </a:solidFill>
                <a:latin typeface="Arial"/>
                <a:ea typeface="DejaVu Sans"/>
              </a:rPr>
              <a:t>Daten</a:t>
            </a:r>
            <a:endParaRPr lang="de-DE" sz="2800" b="0" strike="noStrike" spc="-1">
              <a:solidFill>
                <a:srgbClr val="000000"/>
              </a:solidFill>
              <a:latin typeface="Calibri"/>
            </a:endParaRPr>
          </a:p>
          <a:p>
            <a:pPr defTabSz="457200">
              <a:lnSpc>
                <a:spcPct val="90000"/>
              </a:lnSpc>
              <a:spcBef>
                <a:spcPts val="751"/>
              </a:spcBef>
              <a:tabLst>
                <a:tab pos="0" algn="l"/>
              </a:tabLst>
            </a:pPr>
            <a:r>
              <a:rPr lang="de-DE" sz="2100" b="0" strike="noStrike" spc="-1">
                <a:solidFill>
                  <a:srgbClr val="4D4D4D"/>
                </a:solidFill>
                <a:latin typeface="Wingdings"/>
                <a:ea typeface="DejaVu Sans"/>
              </a:rPr>
              <a:t></a:t>
            </a:r>
            <a:r>
              <a:rPr lang="de-DE" sz="2100" b="0" strike="noStrike" spc="-1">
                <a:solidFill>
                  <a:srgbClr val="4D4D4D"/>
                </a:solidFill>
                <a:latin typeface="Arial"/>
                <a:ea typeface="DejaVu Sans"/>
              </a:rPr>
              <a:t> Was hat die Person geschrieben?</a:t>
            </a:r>
            <a:endParaRPr lang="de-DE" sz="2100" b="0" strike="noStrike" spc="-1">
              <a:solidFill>
                <a:srgbClr val="000000"/>
              </a:solidFill>
              <a:latin typeface="Calibri"/>
            </a:endParaRPr>
          </a:p>
        </p:txBody>
      </p:sp>
      <p:sp>
        <p:nvSpPr>
          <p:cNvPr id="1788" name="PlaceHolder 2"/>
          <p:cNvSpPr/>
          <p:nvPr/>
        </p:nvSpPr>
        <p:spPr>
          <a:xfrm>
            <a:off x="4110120" y="2341080"/>
            <a:ext cx="3483000" cy="4350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228600" indent="-228600" defTabSz="914400">
              <a:lnSpc>
                <a:spcPct val="90000"/>
              </a:lnSpc>
              <a:spcBef>
                <a:spcPts val="751"/>
              </a:spcBef>
              <a:tabLst>
                <a:tab pos="0" algn="l"/>
              </a:tabLst>
            </a:pPr>
            <a:r>
              <a:rPr lang="de-DE" sz="2800" b="0" strike="noStrike" spc="-1">
                <a:solidFill>
                  <a:srgbClr val="4D4D4D"/>
                </a:solidFill>
                <a:latin typeface="Arial"/>
              </a:rPr>
              <a:t>Nutzungsdaten</a:t>
            </a:r>
            <a:endParaRPr lang="de-DE" sz="2800" b="0" strike="noStrike" spc="-1">
              <a:solidFill>
                <a:srgbClr val="000000"/>
              </a:solidFill>
              <a:latin typeface="Calibri"/>
            </a:endParaRPr>
          </a:p>
          <a:p>
            <a:pPr marL="228600" indent="-228600" defTabSz="914400">
              <a:lnSpc>
                <a:spcPct val="90000"/>
              </a:lnSpc>
              <a:spcBef>
                <a:spcPts val="751"/>
              </a:spcBef>
              <a:tabLst>
                <a:tab pos="0" algn="l"/>
              </a:tabLst>
            </a:pPr>
            <a:r>
              <a:rPr lang="de-DE" sz="2100" b="0" strike="noStrike" spc="-1">
                <a:solidFill>
                  <a:srgbClr val="4D4D4D"/>
                </a:solidFill>
                <a:latin typeface="Wingdings"/>
              </a:rPr>
              <a:t></a:t>
            </a:r>
            <a:r>
              <a:rPr lang="de-DE" sz="2100" b="0" strike="noStrike" spc="-1">
                <a:solidFill>
                  <a:srgbClr val="4D4D4D"/>
                </a:solidFill>
                <a:latin typeface="Arial"/>
              </a:rPr>
              <a:t> Informationen </a:t>
            </a:r>
            <a:r>
              <a:rPr lang="de-DE" sz="2100" b="0" i="1" strike="noStrike" spc="-1">
                <a:solidFill>
                  <a:srgbClr val="4D4D4D"/>
                </a:solidFill>
                <a:latin typeface="Arial"/>
              </a:rPr>
              <a:t>über </a:t>
            </a:r>
            <a:r>
              <a:rPr lang="de-DE" sz="2100" b="0" strike="noStrike" spc="-1">
                <a:solidFill>
                  <a:srgbClr val="4D4D4D"/>
                </a:solidFill>
                <a:latin typeface="Arial"/>
              </a:rPr>
              <a:t>die Daten</a:t>
            </a:r>
            <a:endParaRPr lang="de-DE" sz="2100" b="0" strike="noStrike" spc="-1">
              <a:solidFill>
                <a:srgbClr val="000000"/>
              </a:solidFill>
              <a:latin typeface="Calibri"/>
            </a:endParaRPr>
          </a:p>
          <a:p>
            <a:pPr marL="228600" indent="-228600" defTabSz="914400">
              <a:lnSpc>
                <a:spcPct val="90000"/>
              </a:lnSpc>
              <a:spcBef>
                <a:spcPts val="751"/>
              </a:spcBef>
              <a:tabLst>
                <a:tab pos="0" algn="l"/>
              </a:tabLst>
            </a:pPr>
            <a:r>
              <a:rPr lang="de-DE" sz="2100" b="0" strike="noStrike" spc="-1">
                <a:solidFill>
                  <a:srgbClr val="4D4D4D"/>
                </a:solidFill>
                <a:latin typeface="Wingdings"/>
              </a:rPr>
              <a:t></a:t>
            </a:r>
            <a:r>
              <a:rPr lang="de-DE" sz="2100" b="0" strike="noStrike" spc="-1">
                <a:solidFill>
                  <a:srgbClr val="4D4D4D"/>
                </a:solidFill>
                <a:latin typeface="Arial"/>
              </a:rPr>
              <a:t> Informationen die bei der Nutzung entstehen</a:t>
            </a:r>
            <a:endParaRPr lang="de-DE" sz="2100" b="0" strike="noStrike" spc="-1">
              <a:solidFill>
                <a:srgbClr val="000000"/>
              </a:solidFill>
              <a:latin typeface="Calibri"/>
            </a:endParaRPr>
          </a:p>
          <a:p>
            <a:pPr marL="228600" indent="-228600" defTabSz="914400">
              <a:lnSpc>
                <a:spcPct val="90000"/>
              </a:lnSpc>
              <a:spcBef>
                <a:spcPts val="751"/>
              </a:spcBef>
              <a:tabLst>
                <a:tab pos="0" algn="l"/>
              </a:tabLst>
            </a:pPr>
            <a:endParaRPr lang="de-DE" sz="2100" b="0" strike="noStrike" spc="-1">
              <a:solidFill>
                <a:srgbClr val="000000"/>
              </a:solidFill>
              <a:latin typeface="Calibri"/>
            </a:endParaRPr>
          </a:p>
          <a:p>
            <a:pPr marL="228600" indent="-228600" defTabSz="914400">
              <a:lnSpc>
                <a:spcPct val="90000"/>
              </a:lnSpc>
              <a:spcBef>
                <a:spcPts val="751"/>
              </a:spcBef>
              <a:tabLst>
                <a:tab pos="0" algn="l"/>
              </a:tabLst>
            </a:pPr>
            <a:r>
              <a:rPr lang="de-DE" sz="2100" b="0" strike="noStrike" spc="-1">
                <a:solidFill>
                  <a:srgbClr val="4D4D4D"/>
                </a:solidFill>
                <a:latin typeface="Arial"/>
              </a:rPr>
              <a:t>Zum Beispiel:</a:t>
            </a:r>
            <a:endParaRPr lang="de-DE" sz="2100" b="0" strike="noStrike" spc="-1">
              <a:solidFill>
                <a:srgbClr val="000000"/>
              </a:solidFill>
              <a:latin typeface="Calibri"/>
            </a:endParaRPr>
          </a:p>
          <a:p>
            <a:pPr marL="228600" indent="-228600" defTabSz="914400">
              <a:lnSpc>
                <a:spcPct val="90000"/>
              </a:lnSpc>
              <a:spcBef>
                <a:spcPts val="751"/>
              </a:spcBef>
              <a:tabLst>
                <a:tab pos="0" algn="l"/>
              </a:tabLst>
            </a:pPr>
            <a:endParaRPr lang="de-DE" sz="1200" b="0" strike="noStrike" spc="-1">
              <a:solidFill>
                <a:srgbClr val="000000"/>
              </a:solidFill>
              <a:latin typeface="Calibri"/>
            </a:endParaRPr>
          </a:p>
          <a:p>
            <a:pPr marL="228600" indent="-228600" defTabSz="914400">
              <a:lnSpc>
                <a:spcPct val="90000"/>
              </a:lnSpc>
              <a:spcBef>
                <a:spcPts val="751"/>
              </a:spcBef>
              <a:tabLst>
                <a:tab pos="0" algn="l"/>
              </a:tabLst>
            </a:pPr>
            <a:endParaRPr lang="de-DE" sz="2100" b="0" strike="noStrike" spc="-1">
              <a:solidFill>
                <a:srgbClr val="000000"/>
              </a:solidFill>
              <a:latin typeface="Calibri"/>
            </a:endParaRPr>
          </a:p>
          <a:p>
            <a:pPr marL="228600" indent="-228600" defTabSz="914400">
              <a:lnSpc>
                <a:spcPct val="90000"/>
              </a:lnSpc>
              <a:spcBef>
                <a:spcPts val="751"/>
              </a:spcBef>
              <a:tabLst>
                <a:tab pos="0" algn="l"/>
              </a:tabLst>
            </a:pPr>
            <a:endParaRPr lang="de-DE" sz="2100" b="0" strike="noStrike" spc="-1">
              <a:solidFill>
                <a:srgbClr val="000000"/>
              </a:solidFill>
              <a:latin typeface="Calibri"/>
            </a:endParaRPr>
          </a:p>
        </p:txBody>
      </p:sp>
      <p:pic>
        <p:nvPicPr>
          <p:cNvPr id="1789" name="Grafik 9" descr="Ein Bild, das Text, Schild, schlagend enthält.&#10;&#10;Automatisch generierte Beschreibung"/>
          <p:cNvPicPr/>
          <p:nvPr/>
        </p:nvPicPr>
        <p:blipFill>
          <a:blip r:embed="rId2"/>
          <a:stretch/>
        </p:blipFill>
        <p:spPr>
          <a:xfrm>
            <a:off x="514800" y="3331800"/>
            <a:ext cx="3313080" cy="713160"/>
          </a:xfrm>
          <a:prstGeom prst="rect">
            <a:avLst/>
          </a:prstGeom>
          <a:ln w="0">
            <a:noFill/>
          </a:ln>
        </p:spPr>
      </p:pic>
      <p:pic>
        <p:nvPicPr>
          <p:cNvPr id="2" name="Grafik 1">
            <a:hlinkClick r:id="rId3"/>
            <a:extLst>
              <a:ext uri="{FF2B5EF4-FFF2-40B4-BE49-F238E27FC236}">
                <a16:creationId xmlns:a16="http://schemas.microsoft.com/office/drawing/2014/main" id="{038886FC-C65E-C536-603B-FBBA8EF70219}"/>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Was sind Daten?</a:t>
            </a:r>
            <a:endParaRPr lang="en-US" sz="4000" b="0" strike="noStrike" spc="-1">
              <a:solidFill>
                <a:schemeClr val="dk1"/>
              </a:solidFill>
              <a:latin typeface="Calibri"/>
            </a:endParaRPr>
          </a:p>
        </p:txBody>
      </p:sp>
      <p:sp>
        <p:nvSpPr>
          <p:cNvPr id="1791"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b="0" strike="noStrike" spc="-1">
                <a:solidFill>
                  <a:schemeClr val="dk2"/>
                </a:solidFill>
                <a:latin typeface="Arial"/>
              </a:rPr>
              <a:t>Was könnte man über Nutzungsdaten über euch herausfinden?</a:t>
            </a:r>
            <a:endParaRPr lang="en-US" sz="2800" b="0" strike="noStrike" spc="-1">
              <a:solidFill>
                <a:schemeClr val="dk2"/>
              </a:solidFill>
              <a:latin typeface="Arial"/>
            </a:endParaRPr>
          </a:p>
        </p:txBody>
      </p:sp>
      <p:pic>
        <p:nvPicPr>
          <p:cNvPr id="2" name="Grafik 1">
            <a:hlinkClick r:id="rId2"/>
            <a:extLst>
              <a:ext uri="{FF2B5EF4-FFF2-40B4-BE49-F238E27FC236}">
                <a16:creationId xmlns:a16="http://schemas.microsoft.com/office/drawing/2014/main" id="{73AFD420-D579-1042-E02D-654461FF700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 Aufgabe</a:t>
            </a:r>
            <a:endParaRPr lang="en-US" sz="4000" b="0" strike="noStrike" spc="-1">
              <a:solidFill>
                <a:schemeClr val="dk1"/>
              </a:solidFill>
              <a:latin typeface="Calibri"/>
            </a:endParaRPr>
          </a:p>
        </p:txBody>
      </p:sp>
      <p:sp>
        <p:nvSpPr>
          <p:cNvPr id="1793" name="PlaceHolder 2"/>
          <p:cNvSpPr>
            <a:spLocks noGrp="1"/>
          </p:cNvSpPr>
          <p:nvPr>
            <p:ph/>
          </p:nvPr>
        </p:nvSpPr>
        <p:spPr>
          <a:xfrm>
            <a:off x="628560" y="1825560"/>
            <a:ext cx="7886520" cy="4350960"/>
          </a:xfrm>
          <a:prstGeom prst="rect">
            <a:avLst/>
          </a:prstGeom>
          <a:noFill/>
          <a:ln w="0">
            <a:noFill/>
          </a:ln>
        </p:spPr>
        <p:txBody>
          <a:bodyPr anchor="t">
            <a:noAutofit/>
          </a:bodyPr>
          <a:lstStyle/>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Aufteilung in 4 Kleingruppen</a:t>
            </a:r>
            <a:endParaRPr lang="en-US" sz="2800" b="0" strike="noStrike" spc="-1">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Jede Gruppe erhält einen Datensatz und einen Steckbrief</a:t>
            </a:r>
            <a:endParaRPr lang="en-US" sz="2800" b="0" strike="noStrike" spc="-1">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Ziel: Steckbrief ausfüllen und Zusatzfragen beantworten</a:t>
            </a:r>
            <a:endParaRPr lang="en-US" sz="2800" b="0" strike="noStrike" spc="-1">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Für richtige Antworten gibt es Punkte</a:t>
            </a:r>
            <a:endParaRPr lang="en-US" sz="2800" b="0" strike="noStrike" spc="-1">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Joker können eingesetzt werden (-3 Punkte)</a:t>
            </a:r>
            <a:endParaRPr lang="en-US" sz="2800" b="0" strike="noStrike" spc="-1">
              <a:solidFill>
                <a:schemeClr val="dk2"/>
              </a:solidFill>
              <a:latin typeface="Arial"/>
            </a:endParaRPr>
          </a:p>
          <a:p>
            <a:pPr marL="228600" indent="-228600" defTabSz="914400">
              <a:lnSpc>
                <a:spcPct val="100000"/>
              </a:lnSpc>
              <a:spcBef>
                <a:spcPts val="1001"/>
              </a:spcBef>
              <a:buClr>
                <a:srgbClr val="4D4D4D"/>
              </a:buClr>
              <a:buFont typeface="Arial"/>
              <a:buChar char="•"/>
            </a:pPr>
            <a:r>
              <a:rPr lang="de-DE" sz="2800" b="0" strike="noStrike" spc="-1">
                <a:solidFill>
                  <a:schemeClr val="dk2"/>
                </a:solidFill>
                <a:latin typeface="Arial"/>
              </a:rPr>
              <a:t>60 Minuten Zeit!!!</a:t>
            </a:r>
            <a:endParaRPr lang="en-US" sz="2800" b="0" strike="noStrike" spc="-1">
              <a:solidFill>
                <a:schemeClr val="dk2"/>
              </a:solidFill>
              <a:latin typeface="Arial"/>
            </a:endParaRPr>
          </a:p>
        </p:txBody>
      </p:sp>
      <p:pic>
        <p:nvPicPr>
          <p:cNvPr id="2" name="Grafik 1">
            <a:hlinkClick r:id="rId2"/>
            <a:extLst>
              <a:ext uri="{FF2B5EF4-FFF2-40B4-BE49-F238E27FC236}">
                <a16:creationId xmlns:a16="http://schemas.microsoft.com/office/drawing/2014/main" id="{C53AF214-8275-9CFB-9567-6E714477D07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4" name="PlaceHolder 1"/>
          <p:cNvSpPr>
            <a:spLocks noGrp="1"/>
          </p:cNvSpPr>
          <p:nvPr>
            <p:ph type="title"/>
          </p:nvPr>
        </p:nvSpPr>
        <p:spPr>
          <a:xfrm>
            <a:off x="628560" y="254772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Lösung</a:t>
            </a:r>
            <a:br>
              <a:rPr sz="4000"/>
            </a:br>
            <a:r>
              <a:rPr lang="de-DE" sz="4000" b="1" strike="noStrike" spc="-1">
                <a:solidFill>
                  <a:schemeClr val="dk2"/>
                </a:solidFill>
                <a:latin typeface="Arial Black"/>
              </a:rPr>
              <a:t>Datendetektive</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F7F807A2-8902-FFC4-3B6C-CA52C39E32C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Vor- und Nachname</a:t>
            </a:r>
            <a:endParaRPr lang="en-US" sz="4000" b="0" strike="noStrike" spc="-1">
              <a:solidFill>
                <a:schemeClr val="dk1"/>
              </a:solidFill>
              <a:latin typeface="Calibri"/>
            </a:endParaRPr>
          </a:p>
        </p:txBody>
      </p:sp>
      <p:graphicFrame>
        <p:nvGraphicFramePr>
          <p:cNvPr id="2" name="Inhaltsplatzhalter 1">
            <a:extLst>
              <a:ext uri="{FF2B5EF4-FFF2-40B4-BE49-F238E27FC236}">
                <a16:creationId xmlns:a16="http://schemas.microsoft.com/office/drawing/2014/main" id="{10913D4F-0520-BA35-F1FA-BC65B754A4B3}"/>
              </a:ext>
            </a:extLst>
          </p:cNvPr>
          <p:cNvGraphicFramePr>
            <a:graphicFrameLocks/>
          </p:cNvGraphicFramePr>
          <p:nvPr>
            <p:extLst>
              <p:ext uri="{D42A27DB-BD31-4B8C-83A1-F6EECF244321}">
                <p14:modId xmlns:p14="http://schemas.microsoft.com/office/powerpoint/2010/main" val="2178815107"/>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r>
                        <a:rPr lang="de-DE" sz="1800" i="1" dirty="0">
                          <a:solidFill>
                            <a:schemeClr val="tx2"/>
                          </a:solidFill>
                          <a:latin typeface="Arial" panose="020B0604020202020204" pitchFamily="34" charset="0"/>
                          <a:cs typeface="Arial" panose="020B0604020202020204" pitchFamily="34" charset="0"/>
                        </a:rPr>
                        <a:t>Antworten..</a:t>
                      </a: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pic>
        <p:nvPicPr>
          <p:cNvPr id="3" name="Grafik 2">
            <a:hlinkClick r:id="rId2"/>
            <a:extLst>
              <a:ext uri="{FF2B5EF4-FFF2-40B4-BE49-F238E27FC236}">
                <a16:creationId xmlns:a16="http://schemas.microsoft.com/office/drawing/2014/main" id="{0C8AE055-832C-1072-4A03-1F484D7D92A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3" name="PlaceHolder 1"/>
          <p:cNvSpPr>
            <a:spLocks noGrp="1"/>
          </p:cNvSpPr>
          <p:nvPr>
            <p:ph type="title"/>
          </p:nvPr>
        </p:nvSpPr>
        <p:spPr>
          <a:xfrm>
            <a:off x="724320" y="1601640"/>
            <a:ext cx="4825080" cy="2626200"/>
          </a:xfrm>
          <a:prstGeom prst="rect">
            <a:avLst/>
          </a:prstGeom>
          <a:noFill/>
          <a:ln w="0">
            <a:noFill/>
          </a:ln>
        </p:spPr>
        <p:txBody>
          <a:bodyPr anchor="b">
            <a:noAutofit/>
          </a:bodyPr>
          <a:lstStyle/>
          <a:p>
            <a:pPr indent="0" algn="r" defTabSz="914400">
              <a:lnSpc>
                <a:spcPct val="90000"/>
              </a:lnSpc>
              <a:buNone/>
            </a:pPr>
            <a:r>
              <a:rPr lang="de-DE" sz="6000" b="1" strike="noStrike" spc="-1">
                <a:solidFill>
                  <a:schemeClr val="dk2"/>
                </a:solidFill>
                <a:latin typeface="Arial Black"/>
              </a:rPr>
              <a:t>Messenger</a:t>
            </a:r>
            <a:endParaRPr lang="en-US" sz="6000" b="0" strike="noStrike" spc="-1">
              <a:solidFill>
                <a:schemeClr val="dk1"/>
              </a:solidFill>
              <a:latin typeface="Calibri"/>
            </a:endParaRPr>
          </a:p>
        </p:txBody>
      </p:sp>
      <p:sp>
        <p:nvSpPr>
          <p:cNvPr id="1754" name="PlaceHolder 2"/>
          <p:cNvSpPr>
            <a:spLocks noGrp="1"/>
          </p:cNvSpPr>
          <p:nvPr>
            <p:ph/>
          </p:nvPr>
        </p:nvSpPr>
        <p:spPr>
          <a:xfrm>
            <a:off x="895320" y="4549680"/>
            <a:ext cx="4654080" cy="1708200"/>
          </a:xfrm>
          <a:prstGeom prst="rect">
            <a:avLst/>
          </a:prstGeom>
          <a:noFill/>
          <a:ln w="0">
            <a:noFill/>
          </a:ln>
        </p:spPr>
        <p:txBody>
          <a:bodyPr anchor="t">
            <a:normAutofit/>
          </a:bodyPr>
          <a:lstStyle/>
          <a:p>
            <a:pPr indent="0" algn="r" defTabSz="914400">
              <a:lnSpc>
                <a:spcPct val="100000"/>
              </a:lnSpc>
              <a:spcBef>
                <a:spcPts val="1001"/>
              </a:spcBef>
              <a:buNone/>
              <a:tabLst>
                <a:tab pos="0" algn="l"/>
              </a:tabLst>
            </a:pPr>
            <a:r>
              <a:rPr lang="de-DE" sz="3200" b="1" strike="noStrike" spc="-1" dirty="0">
                <a:solidFill>
                  <a:schemeClr val="dk2"/>
                </a:solidFill>
                <a:latin typeface="Arial Black"/>
              </a:rPr>
              <a:t>WhatsApp &amp; Co.</a:t>
            </a:r>
            <a:endParaRPr lang="en-US" sz="3200" b="0" strike="noStrike" spc="-1" dirty="0">
              <a:solidFill>
                <a:schemeClr val="dk2"/>
              </a:solidFill>
              <a:latin typeface="Arial"/>
            </a:endParaRPr>
          </a:p>
          <a:p>
            <a:pPr indent="0" algn="r" defTabSz="914400">
              <a:lnSpc>
                <a:spcPct val="100000"/>
              </a:lnSpc>
              <a:spcBef>
                <a:spcPts val="1001"/>
              </a:spcBef>
              <a:buNone/>
              <a:tabLst>
                <a:tab pos="0" algn="l"/>
              </a:tabLst>
            </a:pPr>
            <a:endParaRPr lang="en-US" sz="3200" b="0" strike="noStrike" spc="-1" dirty="0">
              <a:solidFill>
                <a:schemeClr val="dk2"/>
              </a:solidFill>
              <a:latin typeface="Arial"/>
            </a:endParaRPr>
          </a:p>
        </p:txBody>
      </p:sp>
      <p:pic>
        <p:nvPicPr>
          <p:cNvPr id="3" name="Grafik 2" descr="Ein Bild, das Kreis, Clipart, Grafiken enthält.&#10;&#10;Automatisch generierte Beschreibung">
            <a:extLst>
              <a:ext uri="{FF2B5EF4-FFF2-40B4-BE49-F238E27FC236}">
                <a16:creationId xmlns:a16="http://schemas.microsoft.com/office/drawing/2014/main" id="{ADC7CBE8-13F5-826F-AD07-ACB562E578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895" y="995171"/>
            <a:ext cx="2098757" cy="209875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Vor- und Nachname</a:t>
            </a:r>
            <a:endParaRPr lang="en-US" sz="4000" b="0" strike="noStrike" spc="-1">
              <a:solidFill>
                <a:schemeClr val="dk1"/>
              </a:solidFill>
              <a:latin typeface="Calibri"/>
            </a:endParaRPr>
          </a:p>
        </p:txBody>
      </p:sp>
      <p:sp>
        <p:nvSpPr>
          <p:cNvPr id="1799" name="PlaceHolder 2"/>
          <p:cNvSpPr>
            <a:spLocks noGrp="1"/>
          </p:cNvSpPr>
          <p:nvPr>
            <p:ph/>
          </p:nvPr>
        </p:nvSpPr>
        <p:spPr>
          <a:xfrm>
            <a:off x="628560" y="2243160"/>
            <a:ext cx="3788280" cy="9932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1300" b="0" strike="noStrike" spc="-1">
                <a:solidFill>
                  <a:srgbClr val="4D4D4D"/>
                </a:solidFill>
                <a:latin typeface="Arial"/>
              </a:rPr>
              <a:t> </a:t>
            </a:r>
            <a:endParaRPr lang="en-US" sz="13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Tom Müller</a:t>
            </a:r>
            <a:endParaRPr lang="en-US" sz="2800" b="0" strike="noStrike" spc="-1">
              <a:solidFill>
                <a:schemeClr val="dk2"/>
              </a:solidFill>
              <a:latin typeface="Arial"/>
            </a:endParaRPr>
          </a:p>
          <a:p>
            <a:pPr indent="0" defTabSz="457200">
              <a:lnSpc>
                <a:spcPct val="100000"/>
              </a:lnSpc>
              <a:spcBef>
                <a:spcPts val="1001"/>
              </a:spcBef>
              <a:buNone/>
              <a:tabLst>
                <a:tab pos="0" algn="l"/>
              </a:tabLst>
            </a:pPr>
            <a:endParaRPr lang="en-US" sz="2800" b="0" strike="noStrike" spc="-1">
              <a:solidFill>
                <a:schemeClr val="dk2"/>
              </a:solidFill>
              <a:latin typeface="Arial"/>
            </a:endParaRPr>
          </a:p>
          <a:p>
            <a:pPr indent="0" defTabSz="457200">
              <a:lnSpc>
                <a:spcPct val="100000"/>
              </a:lnSpc>
              <a:spcBef>
                <a:spcPts val="1001"/>
              </a:spcBef>
              <a:buNone/>
              <a:tabLst>
                <a:tab pos="0" algn="l"/>
              </a:tabLst>
            </a:pPr>
            <a:endParaRPr lang="en-US" sz="1350" b="0" strike="noStrike" spc="-1">
              <a:solidFill>
                <a:schemeClr val="dk2"/>
              </a:solidFill>
              <a:latin typeface="Arial"/>
            </a:endParaRPr>
          </a:p>
        </p:txBody>
      </p:sp>
      <p:pic>
        <p:nvPicPr>
          <p:cNvPr id="1800" name="Grafik 4"/>
          <p:cNvPicPr/>
          <p:nvPr/>
        </p:nvPicPr>
        <p:blipFill>
          <a:blip r:embed="rId2"/>
          <a:stretch/>
        </p:blipFill>
        <p:spPr>
          <a:xfrm>
            <a:off x="3488760" y="2659320"/>
            <a:ext cx="3967920" cy="1737360"/>
          </a:xfrm>
          <a:prstGeom prst="rect">
            <a:avLst/>
          </a:prstGeom>
          <a:ln w="0">
            <a:noFill/>
          </a:ln>
        </p:spPr>
      </p:pic>
      <p:pic>
        <p:nvPicPr>
          <p:cNvPr id="1801" name="Grafik 6"/>
          <p:cNvPicPr/>
          <p:nvPr/>
        </p:nvPicPr>
        <p:blipFill>
          <a:blip r:embed="rId3"/>
          <a:stretch/>
        </p:blipFill>
        <p:spPr>
          <a:xfrm>
            <a:off x="3650040" y="4485240"/>
            <a:ext cx="5040720" cy="1820160"/>
          </a:xfrm>
          <a:prstGeom prst="rect">
            <a:avLst/>
          </a:prstGeom>
          <a:ln w="0">
            <a:noFill/>
          </a:ln>
        </p:spPr>
      </p:pic>
      <p:sp>
        <p:nvSpPr>
          <p:cNvPr id="1802"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1803" name="Inhaltsplatzhalter 2"/>
          <p:cNvSpPr/>
          <p:nvPr/>
        </p:nvSpPr>
        <p:spPr>
          <a:xfrm>
            <a:off x="675720" y="395928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1804" name="Ellipse 10"/>
          <p:cNvSpPr/>
          <p:nvPr/>
        </p:nvSpPr>
        <p:spPr>
          <a:xfrm>
            <a:off x="4500720" y="2715840"/>
            <a:ext cx="330120" cy="3211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05" name="Ellipse 3"/>
          <p:cNvSpPr/>
          <p:nvPr/>
        </p:nvSpPr>
        <p:spPr>
          <a:xfrm>
            <a:off x="5231160" y="4671000"/>
            <a:ext cx="737640" cy="4507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2" name="Grafik 1">
            <a:hlinkClick r:id="rId4"/>
            <a:extLst>
              <a:ext uri="{FF2B5EF4-FFF2-40B4-BE49-F238E27FC236}">
                <a16:creationId xmlns:a16="http://schemas.microsoft.com/office/drawing/2014/main" id="{7EACA22E-AC64-E8EB-6A52-F30536F27097}"/>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Geburtsdatum </a:t>
            </a:r>
            <a:endParaRPr lang="en-US" sz="4000" b="0" strike="noStrike" spc="-1">
              <a:solidFill>
                <a:schemeClr val="dk1"/>
              </a:solidFill>
              <a:latin typeface="Calibri"/>
            </a:endParaRPr>
          </a:p>
        </p:txBody>
      </p:sp>
      <p:graphicFrame>
        <p:nvGraphicFramePr>
          <p:cNvPr id="2" name="Inhaltsplatzhalter 1">
            <a:extLst>
              <a:ext uri="{FF2B5EF4-FFF2-40B4-BE49-F238E27FC236}">
                <a16:creationId xmlns:a16="http://schemas.microsoft.com/office/drawing/2014/main" id="{19713FB1-126C-ACE3-5601-8413E21BC822}"/>
              </a:ext>
            </a:extLst>
          </p:cNvPr>
          <p:cNvGraphicFramePr>
            <a:graphicFrameLocks/>
          </p:cNvGraphicFramePr>
          <p:nvPr>
            <p:extLst>
              <p:ext uri="{D42A27DB-BD31-4B8C-83A1-F6EECF244321}">
                <p14:modId xmlns:p14="http://schemas.microsoft.com/office/powerpoint/2010/main" val="2754598272"/>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pic>
        <p:nvPicPr>
          <p:cNvPr id="3" name="Grafik 2">
            <a:hlinkClick r:id="rId2"/>
            <a:extLst>
              <a:ext uri="{FF2B5EF4-FFF2-40B4-BE49-F238E27FC236}">
                <a16:creationId xmlns:a16="http://schemas.microsoft.com/office/drawing/2014/main" id="{764BFE23-7B59-F293-F559-7BEC6C3EFA1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Geburtsdatum </a:t>
            </a:r>
            <a:endParaRPr lang="en-US" sz="4000" b="0" strike="noStrike" spc="-1">
              <a:solidFill>
                <a:schemeClr val="dk1"/>
              </a:solidFill>
              <a:latin typeface="Calibri"/>
            </a:endParaRPr>
          </a:p>
        </p:txBody>
      </p:sp>
      <p:sp>
        <p:nvSpPr>
          <p:cNvPr id="1812" name="PlaceHolder 2"/>
          <p:cNvSpPr>
            <a:spLocks noGrp="1"/>
          </p:cNvSpPr>
          <p:nvPr>
            <p:ph/>
          </p:nvPr>
        </p:nvSpPr>
        <p:spPr>
          <a:xfrm>
            <a:off x="628560" y="2113200"/>
            <a:ext cx="3788280" cy="993240"/>
          </a:xfrm>
          <a:prstGeom prst="rect">
            <a:avLst/>
          </a:prstGeom>
          <a:noFill/>
          <a:ln w="0">
            <a:noFill/>
          </a:ln>
        </p:spPr>
        <p:txBody>
          <a:bodyPr lIns="90000" tIns="45000" rIns="90000" bIns="45000" anchor="t">
            <a:normAutofit fontScale="93333" lnSpcReduction="10000"/>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14.06.2007</a:t>
            </a:r>
            <a:endParaRPr lang="en-US" sz="2800" b="0" strike="noStrike" spc="-1">
              <a:solidFill>
                <a:schemeClr val="dk2"/>
              </a:solidFill>
              <a:latin typeface="Arial"/>
            </a:endParaRPr>
          </a:p>
          <a:p>
            <a:pPr indent="0" defTabSz="457200">
              <a:lnSpc>
                <a:spcPct val="100000"/>
              </a:lnSpc>
              <a:spcBef>
                <a:spcPts val="1001"/>
              </a:spcBef>
              <a:buNone/>
              <a:tabLst>
                <a:tab pos="0" algn="l"/>
              </a:tabLst>
            </a:pPr>
            <a:endParaRPr lang="en-US" sz="1350" b="0" strike="noStrike" spc="-1">
              <a:solidFill>
                <a:schemeClr val="dk2"/>
              </a:solidFill>
              <a:latin typeface="Arial"/>
            </a:endParaRPr>
          </a:p>
        </p:txBody>
      </p:sp>
      <p:pic>
        <p:nvPicPr>
          <p:cNvPr id="1813" name="Grafik 4"/>
          <p:cNvPicPr/>
          <p:nvPr/>
        </p:nvPicPr>
        <p:blipFill>
          <a:blip r:embed="rId3"/>
          <a:stretch/>
        </p:blipFill>
        <p:spPr>
          <a:xfrm>
            <a:off x="3408120" y="2401560"/>
            <a:ext cx="3876120" cy="1697040"/>
          </a:xfrm>
          <a:prstGeom prst="rect">
            <a:avLst/>
          </a:prstGeom>
          <a:ln w="0">
            <a:noFill/>
          </a:ln>
        </p:spPr>
      </p:pic>
      <p:sp>
        <p:nvSpPr>
          <p:cNvPr id="1814" name="Inhaltsplatzhalter 2"/>
          <p:cNvSpPr/>
          <p:nvPr/>
        </p:nvSpPr>
        <p:spPr>
          <a:xfrm>
            <a:off x="628560" y="414036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5</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1815" name="Ellipse 3"/>
          <p:cNvSpPr/>
          <p:nvPr/>
        </p:nvSpPr>
        <p:spPr>
          <a:xfrm>
            <a:off x="4585680" y="3777840"/>
            <a:ext cx="468360" cy="3189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1816" name="Grafik 9"/>
          <p:cNvPicPr/>
          <p:nvPr/>
        </p:nvPicPr>
        <p:blipFill>
          <a:blip r:embed="rId4"/>
          <a:stretch/>
        </p:blipFill>
        <p:spPr>
          <a:xfrm>
            <a:off x="2935440" y="4091400"/>
            <a:ext cx="4282920" cy="2614680"/>
          </a:xfrm>
          <a:prstGeom prst="rect">
            <a:avLst/>
          </a:prstGeom>
          <a:ln w="0">
            <a:noFill/>
          </a:ln>
        </p:spPr>
      </p:pic>
      <p:sp>
        <p:nvSpPr>
          <p:cNvPr id="1817" name="Ellipse 10"/>
          <p:cNvSpPr/>
          <p:nvPr/>
        </p:nvSpPr>
        <p:spPr>
          <a:xfrm>
            <a:off x="4572000" y="4353840"/>
            <a:ext cx="326520" cy="306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18"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D878DCF0-D066-3278-1F54-09CA0732BBF9}"/>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Adresse</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A9AFB962-5F38-50B5-59D2-66900AB9BF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0403754-3FAC-FFE8-82D7-3CD8E3B066EA}"/>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Adresse </a:t>
            </a:r>
            <a:endParaRPr lang="en-US" sz="4000" b="0" strike="noStrike" spc="-1">
              <a:solidFill>
                <a:schemeClr val="dk1"/>
              </a:solidFill>
              <a:latin typeface="Calibri"/>
            </a:endParaRPr>
          </a:p>
        </p:txBody>
      </p:sp>
      <p:sp>
        <p:nvSpPr>
          <p:cNvPr id="1824" name="PlaceHolder 2"/>
          <p:cNvSpPr>
            <a:spLocks noGrp="1"/>
          </p:cNvSpPr>
          <p:nvPr>
            <p:ph/>
          </p:nvPr>
        </p:nvSpPr>
        <p:spPr>
          <a:xfrm>
            <a:off x="628560" y="1965600"/>
            <a:ext cx="3788280" cy="165528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Leopoldstraße 11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04277 Leipzig</a:t>
            </a:r>
            <a:endParaRPr lang="en-US" sz="2800" b="0" strike="noStrike" spc="-1">
              <a:solidFill>
                <a:schemeClr val="dk2"/>
              </a:solidFill>
              <a:latin typeface="Arial"/>
            </a:endParaRPr>
          </a:p>
        </p:txBody>
      </p:sp>
      <p:sp>
        <p:nvSpPr>
          <p:cNvPr id="1825"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826" name="Grafik 6"/>
          <p:cNvPicPr/>
          <p:nvPr/>
        </p:nvPicPr>
        <p:blipFill>
          <a:blip r:embed="rId3"/>
          <a:stretch/>
        </p:blipFill>
        <p:spPr>
          <a:xfrm>
            <a:off x="3602160" y="2809800"/>
            <a:ext cx="3755880" cy="3511800"/>
          </a:xfrm>
          <a:prstGeom prst="rect">
            <a:avLst/>
          </a:prstGeom>
          <a:ln w="0">
            <a:noFill/>
          </a:ln>
        </p:spPr>
      </p:pic>
      <p:sp>
        <p:nvSpPr>
          <p:cNvPr id="1827" name="Ellipse 3"/>
          <p:cNvSpPr/>
          <p:nvPr/>
        </p:nvSpPr>
        <p:spPr>
          <a:xfrm>
            <a:off x="4309560" y="3669480"/>
            <a:ext cx="1850400" cy="4460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28" name="Ellipse 11"/>
          <p:cNvSpPr/>
          <p:nvPr/>
        </p:nvSpPr>
        <p:spPr>
          <a:xfrm>
            <a:off x="4216680" y="5535000"/>
            <a:ext cx="1943280" cy="4460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29" name="Ellipse 10"/>
          <p:cNvSpPr/>
          <p:nvPr/>
        </p:nvSpPr>
        <p:spPr>
          <a:xfrm>
            <a:off x="4790520" y="2718720"/>
            <a:ext cx="623520" cy="4989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30"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F2B9C870-1FE7-5054-3CAD-7BA15EB2841F}"/>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Geschlecht</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D87F37CC-83D7-036C-2FD8-EFBD00BD96E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D5F7B4C-6A80-79F6-F1A7-DF1DA69C0688}"/>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Geschlecht </a:t>
            </a:r>
            <a:endParaRPr lang="en-US" sz="4000" b="0" strike="noStrike" spc="-1">
              <a:solidFill>
                <a:schemeClr val="dk1"/>
              </a:solidFill>
              <a:latin typeface="Calibri"/>
            </a:endParaRPr>
          </a:p>
        </p:txBody>
      </p:sp>
      <p:sp>
        <p:nvSpPr>
          <p:cNvPr id="1836" name="PlaceHolder 2"/>
          <p:cNvSpPr>
            <a:spLocks noGrp="1"/>
          </p:cNvSpPr>
          <p:nvPr>
            <p:ph/>
          </p:nvPr>
        </p:nvSpPr>
        <p:spPr>
          <a:xfrm>
            <a:off x="628560" y="2035080"/>
            <a:ext cx="3788280" cy="993240"/>
          </a:xfrm>
          <a:prstGeom prst="rect">
            <a:avLst/>
          </a:prstGeom>
          <a:noFill/>
          <a:ln w="0">
            <a:noFill/>
          </a:ln>
        </p:spPr>
        <p:txBody>
          <a:bodyPr lIns="90000" tIns="45000" rIns="90000" bIns="45000" anchor="t">
            <a:normAutofit fontScale="93333" lnSpcReduction="10000"/>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männlich</a:t>
            </a:r>
            <a:endParaRPr lang="en-US" sz="2800" b="0" strike="noStrike" spc="-1">
              <a:solidFill>
                <a:schemeClr val="dk2"/>
              </a:solidFill>
              <a:latin typeface="Arial"/>
            </a:endParaRPr>
          </a:p>
        </p:txBody>
      </p:sp>
      <p:sp>
        <p:nvSpPr>
          <p:cNvPr id="1837"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838" name="Grafik 4"/>
          <p:cNvPicPr/>
          <p:nvPr/>
        </p:nvPicPr>
        <p:blipFill>
          <a:blip r:embed="rId3"/>
          <a:stretch/>
        </p:blipFill>
        <p:spPr>
          <a:xfrm>
            <a:off x="3324240" y="2517120"/>
            <a:ext cx="5245920" cy="2297160"/>
          </a:xfrm>
          <a:prstGeom prst="rect">
            <a:avLst/>
          </a:prstGeom>
          <a:ln w="0">
            <a:noFill/>
          </a:ln>
        </p:spPr>
      </p:pic>
      <p:sp>
        <p:nvSpPr>
          <p:cNvPr id="1839" name="Ellipse 5"/>
          <p:cNvSpPr/>
          <p:nvPr/>
        </p:nvSpPr>
        <p:spPr>
          <a:xfrm>
            <a:off x="7150320" y="2817360"/>
            <a:ext cx="900000" cy="1110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40" name="Ellipse 9"/>
          <p:cNvSpPr/>
          <p:nvPr/>
        </p:nvSpPr>
        <p:spPr>
          <a:xfrm>
            <a:off x="4613760" y="2532240"/>
            <a:ext cx="617040" cy="532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4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69FD8492-8055-269E-4AD9-AC6D4E63EEC4}"/>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Name &amp; Adresse Schule/Arbeit</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73734646-7B44-0304-46E0-CCCCAE95015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6967A478-FD30-E0C6-DB84-1653FAF50A46}"/>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Name &amp; Adresse Schule/Arbeit</a:t>
            </a:r>
            <a:endParaRPr lang="en-US" sz="3600" b="0" strike="noStrike" spc="-1" dirty="0">
              <a:solidFill>
                <a:schemeClr val="dk1"/>
              </a:solidFill>
              <a:latin typeface="Calibri"/>
            </a:endParaRPr>
          </a:p>
        </p:txBody>
      </p:sp>
      <p:sp>
        <p:nvSpPr>
          <p:cNvPr id="1847" name="PlaceHolder 2"/>
          <p:cNvSpPr>
            <a:spLocks noGrp="1"/>
          </p:cNvSpPr>
          <p:nvPr>
            <p:ph/>
          </p:nvPr>
        </p:nvSpPr>
        <p:spPr>
          <a:xfrm>
            <a:off x="628560" y="22266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1500" b="0" strike="noStrike" spc="-1">
                <a:solidFill>
                  <a:srgbClr val="4D4D4D"/>
                </a:solidFill>
                <a:latin typeface="Arial"/>
              </a:rPr>
              <a:t> </a:t>
            </a:r>
            <a:endParaRPr lang="en-US" sz="1500" b="0" strike="noStrike" spc="-1">
              <a:solidFill>
                <a:schemeClr val="dk2"/>
              </a:solidFill>
              <a:latin typeface="Arial"/>
            </a:endParaRPr>
          </a:p>
          <a:p>
            <a:pPr indent="0" defTabSz="457200">
              <a:lnSpc>
                <a:spcPct val="100000"/>
              </a:lnSpc>
              <a:spcBef>
                <a:spcPts val="1001"/>
              </a:spcBef>
              <a:buNone/>
              <a:tabLst>
                <a:tab pos="0" algn="l"/>
              </a:tabLst>
            </a:pPr>
            <a:r>
              <a:rPr lang="de-DE" sz="2000" b="0" strike="noStrike" spc="-1">
                <a:solidFill>
                  <a:srgbClr val="4D4D4D"/>
                </a:solidFill>
                <a:latin typeface="Arial"/>
              </a:rPr>
              <a:t>Neue Nikolaischule Schönbachstraße 17, </a:t>
            </a:r>
            <a:br>
              <a:rPr sz="2000"/>
            </a:br>
            <a:r>
              <a:rPr lang="de-DE" sz="2000" b="0" strike="noStrike" spc="-1">
                <a:solidFill>
                  <a:srgbClr val="4D4D4D"/>
                </a:solidFill>
                <a:latin typeface="Arial"/>
              </a:rPr>
              <a:t>04277 Leipzig</a:t>
            </a:r>
            <a:endParaRPr lang="en-US" sz="2000" b="0" strike="noStrike" spc="-1">
              <a:solidFill>
                <a:schemeClr val="dk2"/>
              </a:solidFill>
              <a:latin typeface="Arial"/>
            </a:endParaRPr>
          </a:p>
        </p:txBody>
      </p:sp>
      <p:sp>
        <p:nvSpPr>
          <p:cNvPr id="184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849" name="Grafik 6"/>
          <p:cNvPicPr/>
          <p:nvPr/>
        </p:nvPicPr>
        <p:blipFill>
          <a:blip r:embed="rId3"/>
          <a:stretch/>
        </p:blipFill>
        <p:spPr>
          <a:xfrm>
            <a:off x="3555720" y="2719440"/>
            <a:ext cx="4279680" cy="2871000"/>
          </a:xfrm>
          <a:prstGeom prst="rect">
            <a:avLst/>
          </a:prstGeom>
          <a:ln w="0">
            <a:noFill/>
          </a:ln>
        </p:spPr>
      </p:pic>
      <p:sp>
        <p:nvSpPr>
          <p:cNvPr id="1850" name="Ellipse 9"/>
          <p:cNvSpPr/>
          <p:nvPr/>
        </p:nvSpPr>
        <p:spPr>
          <a:xfrm>
            <a:off x="4302360" y="3794760"/>
            <a:ext cx="2513160" cy="4424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5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8B80DCC0-CECC-5D34-55C8-1EA84DA8BEA4}"/>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Handymodell</a:t>
            </a:r>
            <a:endParaRPr lang="en-US" sz="40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7A01AFCB-7894-CCF9-77B5-83D96B5854E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E53989A3-1D54-7CC4-10B4-DC2E5CAA7232}"/>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5"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Fahrplan</a:t>
            </a:r>
            <a:endParaRPr lang="en-US" sz="4000" b="0" strike="noStrike" spc="-1">
              <a:solidFill>
                <a:schemeClr val="dk1"/>
              </a:solidFill>
              <a:latin typeface="Calibri"/>
            </a:endParaRPr>
          </a:p>
        </p:txBody>
      </p:sp>
      <p:sp>
        <p:nvSpPr>
          <p:cNvPr id="1756" name="PlaceHolder 2"/>
          <p:cNvSpPr>
            <a:spLocks noGrp="1"/>
          </p:cNvSpPr>
          <p:nvPr>
            <p:ph/>
          </p:nvPr>
        </p:nvSpPr>
        <p:spPr>
          <a:xfrm>
            <a:off x="628560" y="1825560"/>
            <a:ext cx="7886520" cy="4350960"/>
          </a:xfrm>
          <a:prstGeom prst="rect">
            <a:avLst/>
          </a:prstGeom>
          <a:noFill/>
          <a:ln w="0">
            <a:noFill/>
          </a:ln>
        </p:spPr>
        <p:txBody>
          <a:bodyPr anchor="t">
            <a:noAutofit/>
          </a:bodyPr>
          <a:lstStyle/>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Vorstellung</a:t>
            </a:r>
            <a:endParaRPr lang="en-US" sz="2800" b="0" strike="noStrike" spc="-1" dirty="0">
              <a:solidFill>
                <a:schemeClr val="dk2"/>
              </a:solidFill>
              <a:latin typeface="Arial"/>
            </a:endParaRPr>
          </a:p>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Privatsphäre</a:t>
            </a:r>
            <a:endParaRPr lang="en-US" sz="2800" b="0" strike="noStrike" spc="-1" dirty="0">
              <a:solidFill>
                <a:schemeClr val="dk2"/>
              </a:solidFill>
              <a:latin typeface="Arial"/>
            </a:endParaRPr>
          </a:p>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Datendetektive</a:t>
            </a:r>
            <a:endParaRPr lang="en-US" sz="2800" b="0" strike="noStrike" spc="-1" dirty="0">
              <a:solidFill>
                <a:schemeClr val="dk2"/>
              </a:solidFill>
              <a:latin typeface="Arial"/>
            </a:endParaRPr>
          </a:p>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Geschäftsmodell</a:t>
            </a:r>
            <a:endParaRPr lang="en-US" sz="2800" b="0" strike="noStrike" spc="-1" dirty="0">
              <a:solidFill>
                <a:schemeClr val="dk2"/>
              </a:solidFill>
              <a:latin typeface="Arial"/>
            </a:endParaRPr>
          </a:p>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Messenger</a:t>
            </a:r>
            <a:endParaRPr lang="en-US" sz="2800" b="0" strike="noStrike" spc="-1" dirty="0">
              <a:solidFill>
                <a:schemeClr val="dk2"/>
              </a:solidFill>
              <a:latin typeface="Arial"/>
            </a:endParaRPr>
          </a:p>
          <a:p>
            <a:pPr marL="514440" indent="-514440" defTabSz="914400">
              <a:lnSpc>
                <a:spcPct val="100000"/>
              </a:lnSpc>
              <a:spcBef>
                <a:spcPts val="1001"/>
              </a:spcBef>
              <a:buClr>
                <a:srgbClr val="4D4D4D"/>
              </a:buClr>
              <a:buFont typeface="Calibri Light"/>
              <a:buAutoNum type="arabicPeriod"/>
            </a:pPr>
            <a:r>
              <a:rPr lang="de-DE" sz="2800" b="0" strike="noStrike" spc="-1" dirty="0">
                <a:solidFill>
                  <a:schemeClr val="dk2"/>
                </a:solidFill>
                <a:latin typeface="Arial"/>
              </a:rPr>
              <a:t>Feedback</a:t>
            </a:r>
            <a:endParaRPr lang="en-US" sz="2800" b="0" strike="noStrike" spc="-1" dirty="0">
              <a:solidFill>
                <a:schemeClr val="dk2"/>
              </a:solidFill>
              <a:latin typeface="Arial"/>
            </a:endParaRPr>
          </a:p>
          <a:p>
            <a:pPr indent="0" defTabSz="914400">
              <a:lnSpc>
                <a:spcPct val="100000"/>
              </a:lnSpc>
              <a:spcBef>
                <a:spcPts val="1001"/>
              </a:spcBef>
              <a:buNone/>
            </a:pPr>
            <a:endParaRPr lang="en-US" sz="2800" b="0" strike="noStrike" spc="-1" dirty="0">
              <a:solidFill>
                <a:schemeClr val="dk2"/>
              </a:solidFill>
              <a:latin typeface="Arial"/>
            </a:endParaRPr>
          </a:p>
          <a:p>
            <a:pPr indent="0" defTabSz="914400">
              <a:lnSpc>
                <a:spcPct val="100000"/>
              </a:lnSpc>
              <a:spcBef>
                <a:spcPts val="1001"/>
              </a:spcBef>
              <a:buNone/>
            </a:pPr>
            <a:endParaRPr lang="en-US" sz="2800" b="0" strike="noStrike" spc="-1" dirty="0">
              <a:solidFill>
                <a:schemeClr val="dk2"/>
              </a:solidFill>
              <a:latin typeface="Arial"/>
            </a:endParaRPr>
          </a:p>
        </p:txBody>
      </p:sp>
      <p:pic>
        <p:nvPicPr>
          <p:cNvPr id="1757" name="Grafik 4" descr="Bus mit einfarbiger Füllung"/>
          <p:cNvPicPr/>
          <p:nvPr/>
        </p:nvPicPr>
        <p:blipFill>
          <a:blip r:embed="rId2">
            <a:extLst>
              <a:ext uri="{96DAC541-7B7A-43D3-8B79-37D633B846F1}">
                <asvg:svgBlip xmlns:asvg="http://schemas.microsoft.com/office/drawing/2016/SVG/main" r:embed="rId3"/>
              </a:ext>
            </a:extLst>
          </a:blip>
          <a:stretch/>
        </p:blipFill>
        <p:spPr>
          <a:xfrm>
            <a:off x="3657600" y="570600"/>
            <a:ext cx="914040" cy="914040"/>
          </a:xfrm>
          <a:prstGeom prst="rect">
            <a:avLst/>
          </a:prstGeom>
          <a:ln w="0">
            <a:noFill/>
          </a:ln>
        </p:spPr>
      </p:pic>
      <p:cxnSp>
        <p:nvCxnSpPr>
          <p:cNvPr id="1758" name="Gerade Verbindung 6"/>
          <p:cNvCxnSpPr/>
          <p:nvPr/>
        </p:nvCxnSpPr>
        <p:spPr>
          <a:xfrm>
            <a:off x="4781520" y="1199160"/>
            <a:ext cx="3463200" cy="360"/>
          </a:xfrm>
          <a:prstGeom prst="straightConnector1">
            <a:avLst/>
          </a:prstGeom>
          <a:ln w="38100">
            <a:solidFill>
              <a:srgbClr val="4D4D4D"/>
            </a:solidFill>
            <a:prstDash val="sysDot"/>
          </a:ln>
        </p:spPr>
      </p:cxnSp>
      <p:sp>
        <p:nvSpPr>
          <p:cNvPr id="1759" name="Oval 7"/>
          <p:cNvSpPr/>
          <p:nvPr/>
        </p:nvSpPr>
        <p:spPr>
          <a:xfrm>
            <a:off x="5365080" y="1118880"/>
            <a:ext cx="134640" cy="134640"/>
          </a:xfrm>
          <a:prstGeom prst="ellipse">
            <a:avLst/>
          </a:prstGeom>
          <a:solidFill>
            <a:schemeClr val="accent4"/>
          </a:solidFill>
          <a:ln>
            <a:solidFill>
              <a:srgbClr val="6F5F3E"/>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760" name="Oval 10"/>
          <p:cNvSpPr/>
          <p:nvPr/>
        </p:nvSpPr>
        <p:spPr>
          <a:xfrm>
            <a:off x="6419160" y="1118880"/>
            <a:ext cx="134640" cy="134640"/>
          </a:xfrm>
          <a:prstGeom prst="ellipse">
            <a:avLst/>
          </a:prstGeom>
          <a:solidFill>
            <a:schemeClr val="accent4"/>
          </a:solidFill>
          <a:ln>
            <a:solidFill>
              <a:srgbClr val="6F5F3E"/>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sp>
        <p:nvSpPr>
          <p:cNvPr id="1761" name="Oval 11"/>
          <p:cNvSpPr/>
          <p:nvPr/>
        </p:nvSpPr>
        <p:spPr>
          <a:xfrm>
            <a:off x="7663680" y="1118880"/>
            <a:ext cx="134640" cy="134640"/>
          </a:xfrm>
          <a:prstGeom prst="ellipse">
            <a:avLst/>
          </a:prstGeom>
          <a:solidFill>
            <a:schemeClr val="accent4"/>
          </a:solidFill>
          <a:ln>
            <a:solidFill>
              <a:srgbClr val="6F5F3E"/>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Calibri"/>
            </a:endParaRPr>
          </a:p>
        </p:txBody>
      </p:sp>
      <p:pic>
        <p:nvPicPr>
          <p:cNvPr id="6" name="Grafik 5">
            <a:hlinkClick r:id="rId4"/>
            <a:extLst>
              <a:ext uri="{FF2B5EF4-FFF2-40B4-BE49-F238E27FC236}">
                <a16:creationId xmlns:a16="http://schemas.microsoft.com/office/drawing/2014/main" id="{2F51B618-F45B-5AA5-967F-2EE30A60C0BB}"/>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6" name="Grafik 4"/>
          <p:cNvPicPr/>
          <p:nvPr/>
        </p:nvPicPr>
        <p:blipFill>
          <a:blip r:embed="rId3"/>
          <a:stretch/>
        </p:blipFill>
        <p:spPr>
          <a:xfrm>
            <a:off x="3269880" y="2469960"/>
            <a:ext cx="5062320" cy="2216520"/>
          </a:xfrm>
          <a:prstGeom prst="rect">
            <a:avLst/>
          </a:prstGeom>
          <a:ln w="0">
            <a:noFill/>
          </a:ln>
        </p:spPr>
      </p:pic>
      <p:sp>
        <p:nvSpPr>
          <p:cNvPr id="185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Handymodell</a:t>
            </a:r>
            <a:endParaRPr lang="en-US" sz="4000" b="0" strike="noStrike" spc="-1">
              <a:solidFill>
                <a:schemeClr val="dk1"/>
              </a:solidFill>
              <a:latin typeface="Calibri"/>
            </a:endParaRPr>
          </a:p>
        </p:txBody>
      </p:sp>
      <p:sp>
        <p:nvSpPr>
          <p:cNvPr id="1858" name="PlaceHolder 2"/>
          <p:cNvSpPr>
            <a:spLocks noGrp="1"/>
          </p:cNvSpPr>
          <p:nvPr>
            <p:ph/>
          </p:nvPr>
        </p:nvSpPr>
        <p:spPr>
          <a:xfrm>
            <a:off x="628560" y="2047680"/>
            <a:ext cx="3788280" cy="1601640"/>
          </a:xfrm>
          <a:prstGeom prst="rect">
            <a:avLst/>
          </a:prstGeom>
          <a:noFill/>
          <a:ln w="0">
            <a:noFill/>
          </a:ln>
        </p:spPr>
        <p:txBody>
          <a:bodyPr lIns="90000" tIns="45000" rIns="90000" bIns="45000" anchor="t">
            <a:normAutofit fontScale="96666"/>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Samsung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Galaxy A53</a:t>
            </a:r>
            <a:endParaRPr lang="en-US" sz="2800" b="0" strike="noStrike" spc="-1">
              <a:solidFill>
                <a:schemeClr val="dk2"/>
              </a:solidFill>
              <a:latin typeface="Arial"/>
            </a:endParaRPr>
          </a:p>
        </p:txBody>
      </p:sp>
      <p:sp>
        <p:nvSpPr>
          <p:cNvPr id="1859"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1860" name="Ellipse 9"/>
          <p:cNvSpPr/>
          <p:nvPr/>
        </p:nvSpPr>
        <p:spPr>
          <a:xfrm>
            <a:off x="3312000" y="3392280"/>
            <a:ext cx="2667240" cy="36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6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F257F611-5E85-A7BD-3248-3C3DE85233B5}"/>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Telefonnummer</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C57A2A9D-A3A7-B38C-4E83-E9ACD702730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D73FEB45-6C78-06FA-ACDE-A1F0D8CFCAB3}"/>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6" name="Grafik 4"/>
          <p:cNvPicPr/>
          <p:nvPr/>
        </p:nvPicPr>
        <p:blipFill>
          <a:blip r:embed="rId3"/>
          <a:stretch/>
        </p:blipFill>
        <p:spPr>
          <a:xfrm>
            <a:off x="3317400" y="2608200"/>
            <a:ext cx="5430240" cy="2377800"/>
          </a:xfrm>
          <a:prstGeom prst="rect">
            <a:avLst/>
          </a:prstGeom>
          <a:ln w="0">
            <a:noFill/>
          </a:ln>
        </p:spPr>
      </p:pic>
      <p:sp>
        <p:nvSpPr>
          <p:cNvPr id="186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Telefonnummer</a:t>
            </a:r>
            <a:endParaRPr lang="en-US" sz="4000" b="0" strike="noStrike" spc="-1">
              <a:solidFill>
                <a:schemeClr val="dk1"/>
              </a:solidFill>
              <a:latin typeface="Calibri"/>
            </a:endParaRPr>
          </a:p>
        </p:txBody>
      </p:sp>
      <p:sp>
        <p:nvSpPr>
          <p:cNvPr id="1868" name="PlaceHolder 2"/>
          <p:cNvSpPr>
            <a:spLocks noGrp="1"/>
          </p:cNvSpPr>
          <p:nvPr>
            <p:ph/>
          </p:nvPr>
        </p:nvSpPr>
        <p:spPr>
          <a:xfrm>
            <a:off x="628560" y="20422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+4917809812</a:t>
            </a:r>
            <a:endParaRPr lang="en-US" sz="2800" b="0" strike="noStrike" spc="-1">
              <a:solidFill>
                <a:schemeClr val="dk2"/>
              </a:solidFill>
              <a:latin typeface="Arial"/>
            </a:endParaRPr>
          </a:p>
        </p:txBody>
      </p:sp>
      <p:sp>
        <p:nvSpPr>
          <p:cNvPr id="1869"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1870" name="Ellipse 9"/>
          <p:cNvSpPr/>
          <p:nvPr/>
        </p:nvSpPr>
        <p:spPr>
          <a:xfrm>
            <a:off x="3369960" y="3563280"/>
            <a:ext cx="3045600" cy="43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7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84926E90-4C27-7691-8944-215F8028CCC4}"/>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Name &amp; Telefonnummer bester Freund/beste Freundin</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54415A58-19C5-1944-452F-0DD680809D2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6A268B1-DC8B-41DB-6D70-975FCB8EC725}"/>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fontScale="90000"/>
          </a:bodyPr>
          <a:lstStyle/>
          <a:p>
            <a:pPr indent="0" defTabSz="914400">
              <a:lnSpc>
                <a:spcPct val="90000"/>
              </a:lnSpc>
              <a:buNone/>
            </a:pPr>
            <a:r>
              <a:rPr lang="de-DE" sz="4000" b="1" strike="noStrike" spc="-1" dirty="0">
                <a:solidFill>
                  <a:srgbClr val="4D4D4D"/>
                </a:solidFill>
                <a:latin typeface="Arial Black"/>
              </a:rPr>
              <a:t>Name &amp; Telefonnummer bester Freund/beste Freundin</a:t>
            </a:r>
            <a:endParaRPr lang="en-US" sz="4000" b="0" strike="noStrike" spc="-1" dirty="0">
              <a:solidFill>
                <a:schemeClr val="dk1"/>
              </a:solidFill>
              <a:latin typeface="Calibri"/>
            </a:endParaRPr>
          </a:p>
        </p:txBody>
      </p:sp>
      <p:sp>
        <p:nvSpPr>
          <p:cNvPr id="1877" name="PlaceHolder 2"/>
          <p:cNvSpPr>
            <a:spLocks noGrp="1"/>
          </p:cNvSpPr>
          <p:nvPr>
            <p:ph/>
          </p:nvPr>
        </p:nvSpPr>
        <p:spPr>
          <a:xfrm>
            <a:off x="628560" y="2102400"/>
            <a:ext cx="3788280" cy="1601640"/>
          </a:xfrm>
          <a:prstGeom prst="rect">
            <a:avLst/>
          </a:prstGeom>
          <a:noFill/>
          <a:ln w="0">
            <a:noFill/>
          </a:ln>
        </p:spPr>
        <p:txBody>
          <a:bodyPr lIns="90000" tIns="45000" rIns="90000" bIns="45000" anchor="t">
            <a:normAutofit fontScale="96666"/>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Sascha Strauß</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+4917420389</a:t>
            </a:r>
            <a:endParaRPr lang="en-US" sz="2800" b="0" strike="noStrike" spc="-1">
              <a:solidFill>
                <a:schemeClr val="dk2"/>
              </a:solidFill>
              <a:latin typeface="Arial"/>
            </a:endParaRPr>
          </a:p>
          <a:p>
            <a:pPr indent="0" defTabSz="457200">
              <a:lnSpc>
                <a:spcPct val="100000"/>
              </a:lnSpc>
              <a:spcBef>
                <a:spcPts val="1001"/>
              </a:spcBef>
              <a:buNone/>
              <a:tabLst>
                <a:tab pos="0" algn="l"/>
              </a:tabLst>
            </a:pPr>
            <a:endParaRPr lang="en-US" sz="2800" b="0" strike="noStrike" spc="-1">
              <a:solidFill>
                <a:schemeClr val="dk2"/>
              </a:solidFill>
              <a:latin typeface="Arial"/>
            </a:endParaRPr>
          </a:p>
        </p:txBody>
      </p:sp>
      <p:sp>
        <p:nvSpPr>
          <p:cNvPr id="187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879" name="Grafik 5"/>
          <p:cNvPicPr/>
          <p:nvPr/>
        </p:nvPicPr>
        <p:blipFill>
          <a:blip r:embed="rId3"/>
          <a:stretch/>
        </p:blipFill>
        <p:spPr>
          <a:xfrm>
            <a:off x="3464640" y="2616840"/>
            <a:ext cx="2729880" cy="1081440"/>
          </a:xfrm>
          <a:prstGeom prst="rect">
            <a:avLst/>
          </a:prstGeom>
          <a:ln w="0">
            <a:noFill/>
          </a:ln>
        </p:spPr>
      </p:pic>
      <p:sp>
        <p:nvSpPr>
          <p:cNvPr id="1880" name="Ellipse 9"/>
          <p:cNvSpPr/>
          <p:nvPr/>
        </p:nvSpPr>
        <p:spPr>
          <a:xfrm>
            <a:off x="4799160" y="3358800"/>
            <a:ext cx="787680" cy="181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1881" name="Grafik 10"/>
          <p:cNvPicPr/>
          <p:nvPr/>
        </p:nvPicPr>
        <p:blipFill>
          <a:blip r:embed="rId4"/>
          <a:stretch/>
        </p:blipFill>
        <p:spPr>
          <a:xfrm>
            <a:off x="3398400" y="3699360"/>
            <a:ext cx="2584800" cy="1857600"/>
          </a:xfrm>
          <a:prstGeom prst="rect">
            <a:avLst/>
          </a:prstGeom>
          <a:ln w="0">
            <a:noFill/>
          </a:ln>
        </p:spPr>
      </p:pic>
      <p:sp>
        <p:nvSpPr>
          <p:cNvPr id="1882" name="Ellipse 11"/>
          <p:cNvSpPr/>
          <p:nvPr/>
        </p:nvSpPr>
        <p:spPr>
          <a:xfrm>
            <a:off x="3807720" y="4793400"/>
            <a:ext cx="377640" cy="4417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1883" name="Grafik 13"/>
          <p:cNvPicPr/>
          <p:nvPr/>
        </p:nvPicPr>
        <p:blipFill>
          <a:blip r:embed="rId5"/>
          <a:srcRect r="21489"/>
          <a:stretch/>
        </p:blipFill>
        <p:spPr>
          <a:xfrm>
            <a:off x="6315840" y="2616840"/>
            <a:ext cx="2298600" cy="1256400"/>
          </a:xfrm>
          <a:prstGeom prst="rect">
            <a:avLst/>
          </a:prstGeom>
          <a:ln w="0">
            <a:noFill/>
          </a:ln>
        </p:spPr>
      </p:pic>
      <p:sp>
        <p:nvSpPr>
          <p:cNvPr id="1884" name="Ellipse 14"/>
          <p:cNvSpPr/>
          <p:nvPr/>
        </p:nvSpPr>
        <p:spPr>
          <a:xfrm>
            <a:off x="7399800" y="3404520"/>
            <a:ext cx="787680" cy="469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1885" name="Grafik 16"/>
          <p:cNvPicPr/>
          <p:nvPr/>
        </p:nvPicPr>
        <p:blipFill>
          <a:blip r:embed="rId6"/>
          <a:stretch/>
        </p:blipFill>
        <p:spPr>
          <a:xfrm>
            <a:off x="6091560" y="3975840"/>
            <a:ext cx="2555280" cy="1681200"/>
          </a:xfrm>
          <a:prstGeom prst="rect">
            <a:avLst/>
          </a:prstGeom>
          <a:ln w="0">
            <a:noFill/>
          </a:ln>
        </p:spPr>
      </p:pic>
      <p:sp>
        <p:nvSpPr>
          <p:cNvPr id="1886" name="Ellipse 17"/>
          <p:cNvSpPr/>
          <p:nvPr/>
        </p:nvSpPr>
        <p:spPr>
          <a:xfrm>
            <a:off x="6502680" y="4341960"/>
            <a:ext cx="377640" cy="10501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87"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7"/>
            <a:extLst>
              <a:ext uri="{FF2B5EF4-FFF2-40B4-BE49-F238E27FC236}">
                <a16:creationId xmlns:a16="http://schemas.microsoft.com/office/drawing/2014/main" id="{7C791446-D8E3-2307-BCD3-235DE4B60762}"/>
              </a:ext>
            </a:extLst>
          </p:cNvPr>
          <p:cNvPicPr>
            <a:picLocks noGrp="1" noRo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In wen ist die Person verliebt?</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D57F8599-CF2B-65F1-59E7-11A168A4D2A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FB3A6BEB-3390-BC84-89D7-717553D3C6F0}"/>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2" name="Grafik 14"/>
          <p:cNvPicPr/>
          <p:nvPr/>
        </p:nvPicPr>
        <p:blipFill>
          <a:blip r:embed="rId3"/>
          <a:srcRect l="424" t="2967" r="-424" b="3450"/>
          <a:stretch/>
        </p:blipFill>
        <p:spPr>
          <a:xfrm>
            <a:off x="3186000" y="2793960"/>
            <a:ext cx="4014360" cy="2767320"/>
          </a:xfrm>
          <a:prstGeom prst="rect">
            <a:avLst/>
          </a:prstGeom>
          <a:ln w="0">
            <a:noFill/>
          </a:ln>
        </p:spPr>
      </p:pic>
      <p:sp>
        <p:nvSpPr>
          <p:cNvPr id="189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In wen ist die Person verliebt?</a:t>
            </a:r>
            <a:endParaRPr lang="en-US" sz="3600" b="0" strike="noStrike" spc="-1" dirty="0">
              <a:solidFill>
                <a:schemeClr val="dk1"/>
              </a:solidFill>
              <a:latin typeface="Calibri"/>
            </a:endParaRPr>
          </a:p>
        </p:txBody>
      </p:sp>
      <p:sp>
        <p:nvSpPr>
          <p:cNvPr id="1894" name="PlaceHolder 2"/>
          <p:cNvSpPr>
            <a:spLocks noGrp="1"/>
          </p:cNvSpPr>
          <p:nvPr>
            <p:ph/>
          </p:nvPr>
        </p:nvSpPr>
        <p:spPr>
          <a:xfrm>
            <a:off x="628560" y="2092320"/>
            <a:ext cx="3788280" cy="1601640"/>
          </a:xfrm>
          <a:prstGeom prst="rect">
            <a:avLst/>
          </a:prstGeom>
          <a:noFill/>
          <a:ln w="0">
            <a:noFill/>
          </a:ln>
        </p:spPr>
        <p:txBody>
          <a:bodyPr lIns="90000" tIns="45000" rIns="90000" bIns="45000" anchor="t">
            <a:normAutofit fontScale="96666"/>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Mara Gublitz</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+4988718392</a:t>
            </a:r>
            <a:endParaRPr lang="en-US" sz="2800" b="0" strike="noStrike" spc="-1">
              <a:solidFill>
                <a:schemeClr val="dk2"/>
              </a:solidFill>
              <a:latin typeface="Arial"/>
            </a:endParaRPr>
          </a:p>
        </p:txBody>
      </p:sp>
      <p:sp>
        <p:nvSpPr>
          <p:cNvPr id="1895"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896" name="Grafik 12"/>
          <p:cNvPicPr/>
          <p:nvPr/>
        </p:nvPicPr>
        <p:blipFill>
          <a:blip r:embed="rId4"/>
          <a:srcRect r="10375"/>
          <a:stretch/>
        </p:blipFill>
        <p:spPr>
          <a:xfrm>
            <a:off x="5832000" y="3065760"/>
            <a:ext cx="2922120" cy="2372040"/>
          </a:xfrm>
          <a:prstGeom prst="rect">
            <a:avLst/>
          </a:prstGeom>
          <a:ln w="0">
            <a:noFill/>
          </a:ln>
        </p:spPr>
      </p:pic>
      <p:sp>
        <p:nvSpPr>
          <p:cNvPr id="1897" name="Ellipse 9"/>
          <p:cNvSpPr/>
          <p:nvPr/>
        </p:nvSpPr>
        <p:spPr>
          <a:xfrm>
            <a:off x="6424560" y="4518720"/>
            <a:ext cx="621000" cy="7671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98" name="Ellipse 15"/>
          <p:cNvSpPr/>
          <p:nvPr/>
        </p:nvSpPr>
        <p:spPr>
          <a:xfrm>
            <a:off x="4135680" y="3444840"/>
            <a:ext cx="621000" cy="1704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899"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9CF8BBCE-4062-1E76-992D-5D60B2E776D7}"/>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Wer ist das Vorbild der Person?</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903E9460-D3B9-9D13-90B4-0150D3F7E7C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DF39F9A0-B95E-EDE3-CA77-E12793D8B263}"/>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Wer ist das Vorbild der Person?</a:t>
            </a:r>
            <a:endParaRPr lang="en-US" sz="3600" b="0" strike="noStrike" spc="-1" dirty="0">
              <a:solidFill>
                <a:schemeClr val="dk1"/>
              </a:solidFill>
              <a:latin typeface="Calibri"/>
            </a:endParaRPr>
          </a:p>
        </p:txBody>
      </p:sp>
      <p:sp>
        <p:nvSpPr>
          <p:cNvPr id="1905" name="PlaceHolder 2"/>
          <p:cNvSpPr>
            <a:spLocks noGrp="1"/>
          </p:cNvSpPr>
          <p:nvPr>
            <p:ph/>
          </p:nvPr>
        </p:nvSpPr>
        <p:spPr>
          <a:xfrm>
            <a:off x="628560" y="194004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Lionel Messi</a:t>
            </a:r>
            <a:endParaRPr lang="en-US" sz="2800" b="0" strike="noStrike" spc="-1">
              <a:solidFill>
                <a:schemeClr val="dk2"/>
              </a:solidFill>
              <a:latin typeface="Arial"/>
            </a:endParaRPr>
          </a:p>
        </p:txBody>
      </p:sp>
      <p:sp>
        <p:nvSpPr>
          <p:cNvPr id="1906"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07" name="Grafik 4"/>
          <p:cNvPicPr/>
          <p:nvPr/>
        </p:nvPicPr>
        <p:blipFill>
          <a:blip r:embed="rId3"/>
          <a:stretch/>
        </p:blipFill>
        <p:spPr>
          <a:xfrm>
            <a:off x="3459960" y="2568960"/>
            <a:ext cx="3084120" cy="606960"/>
          </a:xfrm>
          <a:prstGeom prst="rect">
            <a:avLst/>
          </a:prstGeom>
          <a:ln w="0">
            <a:noFill/>
          </a:ln>
        </p:spPr>
      </p:pic>
      <p:pic>
        <p:nvPicPr>
          <p:cNvPr id="1908" name="Grafik 6"/>
          <p:cNvPicPr/>
          <p:nvPr/>
        </p:nvPicPr>
        <p:blipFill>
          <a:blip r:embed="rId4"/>
          <a:stretch/>
        </p:blipFill>
        <p:spPr>
          <a:xfrm>
            <a:off x="3234240" y="3084480"/>
            <a:ext cx="4493520" cy="3045240"/>
          </a:xfrm>
          <a:prstGeom prst="rect">
            <a:avLst/>
          </a:prstGeom>
          <a:ln w="0">
            <a:noFill/>
          </a:ln>
        </p:spPr>
      </p:pic>
      <p:sp>
        <p:nvSpPr>
          <p:cNvPr id="1909" name="Ellipse 15"/>
          <p:cNvSpPr/>
          <p:nvPr/>
        </p:nvSpPr>
        <p:spPr>
          <a:xfrm>
            <a:off x="5653800" y="5465880"/>
            <a:ext cx="1100520" cy="4395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910" name="Ellipse 10"/>
          <p:cNvSpPr/>
          <p:nvPr/>
        </p:nvSpPr>
        <p:spPr>
          <a:xfrm>
            <a:off x="4841280" y="4321440"/>
            <a:ext cx="1100520" cy="4395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91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FD37D034-8AF3-364E-264F-99FD9B79A0C4}"/>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Mit wem führt die Person eine Liebesbeziehung?</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A7ACAC21-D7F7-6174-8136-A7336386923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6F097FAB-C0E5-DBEC-18A2-D08383979384}"/>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2" name="PlaceHolder 1"/>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1. Vorstellung</a:t>
            </a:r>
            <a:endParaRPr lang="en-US" sz="4000" b="0" strike="noStrike" spc="-1">
              <a:solidFill>
                <a:schemeClr val="dk1"/>
              </a:solidFill>
              <a:latin typeface="Calibri"/>
            </a:endParaRPr>
          </a:p>
        </p:txBody>
      </p:sp>
      <p:pic>
        <p:nvPicPr>
          <p:cNvPr id="4" name="Grafik 3">
            <a:hlinkClick r:id="rId2"/>
            <a:extLst>
              <a:ext uri="{FF2B5EF4-FFF2-40B4-BE49-F238E27FC236}">
                <a16:creationId xmlns:a16="http://schemas.microsoft.com/office/drawing/2014/main" id="{6419E426-2AC0-4CA0-15BD-C0538DB661C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5" name="Grafik 4" descr="Ein Bild, das Kreis, Clipart, Grafiken enthält.&#10;&#10;Automatisch generierte Beschreibung">
            <a:extLst>
              <a:ext uri="{FF2B5EF4-FFF2-40B4-BE49-F238E27FC236}">
                <a16:creationId xmlns:a16="http://schemas.microsoft.com/office/drawing/2014/main" id="{4352F733-76F0-5F10-1D4F-BFC91A7BC7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Mit wem führt die Person eine Liebesbeziehung?</a:t>
            </a:r>
            <a:endParaRPr lang="en-US" sz="3600" b="0" strike="noStrike" spc="-1" dirty="0">
              <a:solidFill>
                <a:schemeClr val="dk1"/>
              </a:solidFill>
              <a:latin typeface="Calibri"/>
            </a:endParaRPr>
          </a:p>
        </p:txBody>
      </p:sp>
      <p:sp>
        <p:nvSpPr>
          <p:cNvPr id="1917" name="PlaceHolder 2"/>
          <p:cNvSpPr>
            <a:spLocks noGrp="1"/>
          </p:cNvSpPr>
          <p:nvPr>
            <p:ph/>
          </p:nvPr>
        </p:nvSpPr>
        <p:spPr>
          <a:xfrm>
            <a:off x="628560" y="19800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Mit niemandem </a:t>
            </a:r>
            <a:endParaRPr lang="en-US" sz="2800" b="0" strike="noStrike" spc="-1">
              <a:solidFill>
                <a:schemeClr val="dk2"/>
              </a:solidFill>
              <a:latin typeface="Arial"/>
            </a:endParaRPr>
          </a:p>
        </p:txBody>
      </p:sp>
      <p:sp>
        <p:nvSpPr>
          <p:cNvPr id="191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19" name="Grafik 5"/>
          <p:cNvPicPr/>
          <p:nvPr/>
        </p:nvPicPr>
        <p:blipFill>
          <a:blip r:embed="rId3"/>
          <a:stretch/>
        </p:blipFill>
        <p:spPr>
          <a:xfrm>
            <a:off x="3483720" y="2532240"/>
            <a:ext cx="2832840" cy="2003040"/>
          </a:xfrm>
          <a:prstGeom prst="rect">
            <a:avLst/>
          </a:prstGeom>
          <a:ln w="0">
            <a:noFill/>
          </a:ln>
        </p:spPr>
      </p:pic>
      <p:pic>
        <p:nvPicPr>
          <p:cNvPr id="1920" name="Grafik 11"/>
          <p:cNvPicPr/>
          <p:nvPr/>
        </p:nvPicPr>
        <p:blipFill>
          <a:blip r:embed="rId4"/>
          <a:stretch/>
        </p:blipFill>
        <p:spPr>
          <a:xfrm>
            <a:off x="3397680" y="4357800"/>
            <a:ext cx="3004920" cy="2146680"/>
          </a:xfrm>
          <a:prstGeom prst="rect">
            <a:avLst/>
          </a:prstGeom>
          <a:ln w="0">
            <a:noFill/>
          </a:ln>
        </p:spPr>
      </p:pic>
      <p:sp>
        <p:nvSpPr>
          <p:cNvPr id="192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53B85854-C7B1-78D3-0627-1666D804BBD6}"/>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Hobbys</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CBE95E4D-A59E-1906-B8B1-0A8D2BD6346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7B6693E5-A112-DD15-7E96-6044C972F7D9}"/>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4000" b="1" strike="noStrike" spc="-1">
                <a:solidFill>
                  <a:srgbClr val="4D4D4D"/>
                </a:solidFill>
                <a:latin typeface="Arial Black"/>
              </a:rPr>
              <a:t>Hobbys</a:t>
            </a:r>
            <a:endParaRPr lang="en-US" sz="4000" b="0" strike="noStrike" spc="-1">
              <a:solidFill>
                <a:schemeClr val="dk1"/>
              </a:solidFill>
              <a:latin typeface="Calibri"/>
            </a:endParaRPr>
          </a:p>
        </p:txBody>
      </p:sp>
      <p:sp>
        <p:nvSpPr>
          <p:cNvPr id="1927" name="PlaceHolder 2"/>
          <p:cNvSpPr>
            <a:spLocks noGrp="1"/>
          </p:cNvSpPr>
          <p:nvPr>
            <p:ph/>
          </p:nvPr>
        </p:nvSpPr>
        <p:spPr>
          <a:xfrm>
            <a:off x="628560" y="202752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Fußball, Fortnite, Fitnessstudio</a:t>
            </a:r>
            <a:endParaRPr lang="en-US" sz="2800" b="0" strike="noStrike" spc="-1">
              <a:solidFill>
                <a:schemeClr val="dk2"/>
              </a:solidFill>
              <a:latin typeface="Arial"/>
            </a:endParaRPr>
          </a:p>
        </p:txBody>
      </p:sp>
      <p:sp>
        <p:nvSpPr>
          <p:cNvPr id="192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29" name="Grafik 6"/>
          <p:cNvPicPr/>
          <p:nvPr/>
        </p:nvPicPr>
        <p:blipFill>
          <a:blip r:embed="rId3"/>
          <a:stretch/>
        </p:blipFill>
        <p:spPr>
          <a:xfrm>
            <a:off x="3577680" y="3536280"/>
            <a:ext cx="2228040" cy="1599480"/>
          </a:xfrm>
          <a:prstGeom prst="rect">
            <a:avLst/>
          </a:prstGeom>
          <a:ln w="0">
            <a:noFill/>
          </a:ln>
        </p:spPr>
      </p:pic>
      <p:sp>
        <p:nvSpPr>
          <p:cNvPr id="1930" name="Ellipse 9"/>
          <p:cNvSpPr/>
          <p:nvPr/>
        </p:nvSpPr>
        <p:spPr>
          <a:xfrm>
            <a:off x="3526200" y="4674240"/>
            <a:ext cx="1837800" cy="3560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pic>
        <p:nvPicPr>
          <p:cNvPr id="1931" name="Grafik 12"/>
          <p:cNvPicPr/>
          <p:nvPr/>
        </p:nvPicPr>
        <p:blipFill>
          <a:blip r:embed="rId4"/>
          <a:srcRect r="15957"/>
          <a:stretch/>
        </p:blipFill>
        <p:spPr>
          <a:xfrm>
            <a:off x="5806800" y="3598200"/>
            <a:ext cx="2826000" cy="1074960"/>
          </a:xfrm>
          <a:prstGeom prst="rect">
            <a:avLst/>
          </a:prstGeom>
          <a:ln w="0">
            <a:noFill/>
          </a:ln>
        </p:spPr>
      </p:pic>
      <p:pic>
        <p:nvPicPr>
          <p:cNvPr id="1932" name="Grafik 14"/>
          <p:cNvPicPr/>
          <p:nvPr/>
        </p:nvPicPr>
        <p:blipFill>
          <a:blip r:embed="rId5"/>
          <a:stretch/>
        </p:blipFill>
        <p:spPr>
          <a:xfrm>
            <a:off x="3619800" y="2728800"/>
            <a:ext cx="2127960" cy="177480"/>
          </a:xfrm>
          <a:prstGeom prst="rect">
            <a:avLst/>
          </a:prstGeom>
          <a:ln w="0">
            <a:noFill/>
          </a:ln>
        </p:spPr>
      </p:pic>
      <p:pic>
        <p:nvPicPr>
          <p:cNvPr id="1933" name="Grafik 16"/>
          <p:cNvPicPr/>
          <p:nvPr/>
        </p:nvPicPr>
        <p:blipFill>
          <a:blip r:embed="rId6"/>
          <a:stretch/>
        </p:blipFill>
        <p:spPr>
          <a:xfrm>
            <a:off x="3577680" y="3079800"/>
            <a:ext cx="2903040" cy="208080"/>
          </a:xfrm>
          <a:prstGeom prst="rect">
            <a:avLst/>
          </a:prstGeom>
          <a:ln w="0">
            <a:noFill/>
          </a:ln>
        </p:spPr>
      </p:pic>
      <p:sp>
        <p:nvSpPr>
          <p:cNvPr id="1934" name="Ellipse 17"/>
          <p:cNvSpPr/>
          <p:nvPr/>
        </p:nvSpPr>
        <p:spPr>
          <a:xfrm>
            <a:off x="4499640" y="3100320"/>
            <a:ext cx="667440" cy="208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chemeClr val="lt1"/>
              </a:solidFill>
              <a:latin typeface="Calibri"/>
              <a:ea typeface="DejaVu Sans"/>
            </a:endParaRPr>
          </a:p>
        </p:txBody>
      </p:sp>
      <p:sp>
        <p:nvSpPr>
          <p:cNvPr id="1935"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7"/>
            <a:extLst>
              <a:ext uri="{FF2B5EF4-FFF2-40B4-BE49-F238E27FC236}">
                <a16:creationId xmlns:a16="http://schemas.microsoft.com/office/drawing/2014/main" id="{4D172339-765D-517D-794B-B6B347FFFB84}"/>
              </a:ext>
            </a:extLst>
          </p:cNvPr>
          <p:cNvPicPr>
            <a:picLocks noGrp="1" noRo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Musik</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6EAFEDC7-942D-3CDB-028D-93A2B054176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2622886A-F715-0AAF-7623-B62C13135771}"/>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4000" b="1" strike="noStrike" spc="-1">
                <a:solidFill>
                  <a:srgbClr val="4D4D4D"/>
                </a:solidFill>
                <a:latin typeface="Arial Black"/>
              </a:rPr>
              <a:t>Musik</a:t>
            </a:r>
            <a:endParaRPr lang="en-US" sz="4000" b="0" strike="noStrike" spc="-1">
              <a:solidFill>
                <a:schemeClr val="dk1"/>
              </a:solidFill>
              <a:latin typeface="Calibri"/>
            </a:endParaRPr>
          </a:p>
        </p:txBody>
      </p:sp>
      <p:sp>
        <p:nvSpPr>
          <p:cNvPr id="1941" name="PlaceHolder 2"/>
          <p:cNvSpPr>
            <a:spLocks noGrp="1"/>
          </p:cNvSpPr>
          <p:nvPr>
            <p:ph/>
          </p:nvPr>
        </p:nvSpPr>
        <p:spPr>
          <a:xfrm>
            <a:off x="628560" y="2053080"/>
            <a:ext cx="3788280" cy="1601640"/>
          </a:xfrm>
          <a:prstGeom prst="rect">
            <a:avLst/>
          </a:prstGeom>
          <a:noFill/>
          <a:ln w="0">
            <a:noFill/>
          </a:ln>
        </p:spPr>
        <p:txBody>
          <a:bodyPr lIns="90000" tIns="45000" rIns="90000" bIns="45000" anchor="t">
            <a:normAutofit fontScale="96666"/>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Ed Sheeran</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Billie Eilish</a:t>
            </a:r>
            <a:endParaRPr lang="en-US" sz="2800" b="0" strike="noStrike" spc="-1">
              <a:solidFill>
                <a:schemeClr val="dk2"/>
              </a:solidFill>
              <a:latin typeface="Arial"/>
            </a:endParaRPr>
          </a:p>
        </p:txBody>
      </p:sp>
      <p:sp>
        <p:nvSpPr>
          <p:cNvPr id="1942"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43" name="Grafik 19"/>
          <p:cNvPicPr/>
          <p:nvPr/>
        </p:nvPicPr>
        <p:blipFill>
          <a:blip r:embed="rId3"/>
          <a:stretch/>
        </p:blipFill>
        <p:spPr>
          <a:xfrm>
            <a:off x="3317760" y="2947320"/>
            <a:ext cx="5410080" cy="707400"/>
          </a:xfrm>
          <a:prstGeom prst="rect">
            <a:avLst/>
          </a:prstGeom>
          <a:ln w="0">
            <a:noFill/>
          </a:ln>
        </p:spPr>
      </p:pic>
      <p:sp>
        <p:nvSpPr>
          <p:cNvPr id="1944"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72EF3F2C-CFEA-8727-1EEE-AFA0713E548D}"/>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Games</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3293F1BB-F502-95AB-4464-2EEC8BA541D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23CDE2B-2D54-D78E-5ABB-E22BF9E696DA}"/>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4000" b="1" strike="noStrike" spc="-1">
                <a:solidFill>
                  <a:srgbClr val="4D4D4D"/>
                </a:solidFill>
                <a:latin typeface="Arial Black"/>
              </a:rPr>
              <a:t>Games</a:t>
            </a:r>
            <a:endParaRPr lang="en-US" sz="4000" b="0" strike="noStrike" spc="-1">
              <a:solidFill>
                <a:schemeClr val="dk1"/>
              </a:solidFill>
              <a:latin typeface="Calibri"/>
            </a:endParaRPr>
          </a:p>
        </p:txBody>
      </p:sp>
      <p:sp>
        <p:nvSpPr>
          <p:cNvPr id="1950" name="PlaceHolder 2"/>
          <p:cNvSpPr>
            <a:spLocks noGrp="1"/>
          </p:cNvSpPr>
          <p:nvPr>
            <p:ph/>
          </p:nvPr>
        </p:nvSpPr>
        <p:spPr>
          <a:xfrm>
            <a:off x="628560" y="22266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Fortnite</a:t>
            </a:r>
            <a:endParaRPr lang="en-US" sz="2800" b="0" strike="noStrike" spc="-1">
              <a:solidFill>
                <a:schemeClr val="dk2"/>
              </a:solidFill>
              <a:latin typeface="Arial"/>
            </a:endParaRPr>
          </a:p>
        </p:txBody>
      </p:sp>
      <p:sp>
        <p:nvSpPr>
          <p:cNvPr id="1951"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52" name="Grafik 3"/>
          <p:cNvPicPr/>
          <p:nvPr/>
        </p:nvPicPr>
        <p:blipFill>
          <a:blip r:embed="rId3"/>
          <a:stretch/>
        </p:blipFill>
        <p:spPr>
          <a:xfrm>
            <a:off x="3555720" y="2676960"/>
            <a:ext cx="5266440" cy="406440"/>
          </a:xfrm>
          <a:prstGeom prst="rect">
            <a:avLst/>
          </a:prstGeom>
          <a:ln w="0">
            <a:noFill/>
          </a:ln>
        </p:spPr>
      </p:pic>
      <p:sp>
        <p:nvSpPr>
          <p:cNvPr id="1953"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78291123-652E-D854-E994-17015F491AA9}"/>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Serien</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75D9A6E2-C7CB-2025-A50E-6A989243CA4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CF9F85ED-175E-1939-88F2-16B96CE0CFCD}"/>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4000" b="1" strike="noStrike" spc="-1">
                <a:solidFill>
                  <a:srgbClr val="4D4D4D"/>
                </a:solidFill>
                <a:latin typeface="Arial Black"/>
              </a:rPr>
              <a:t>Serien</a:t>
            </a:r>
            <a:endParaRPr lang="en-US" sz="4000" b="0" strike="noStrike" spc="-1">
              <a:solidFill>
                <a:schemeClr val="dk1"/>
              </a:solidFill>
              <a:latin typeface="Calibri"/>
            </a:endParaRPr>
          </a:p>
        </p:txBody>
      </p:sp>
      <p:sp>
        <p:nvSpPr>
          <p:cNvPr id="1959" name="PlaceHolder 2"/>
          <p:cNvSpPr>
            <a:spLocks noGrp="1"/>
          </p:cNvSpPr>
          <p:nvPr>
            <p:ph/>
          </p:nvPr>
        </p:nvSpPr>
        <p:spPr>
          <a:xfrm>
            <a:off x="628560" y="20746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Stranger Things</a:t>
            </a:r>
            <a:endParaRPr lang="en-US" sz="2800" b="0" strike="noStrike" spc="-1">
              <a:solidFill>
                <a:schemeClr val="dk2"/>
              </a:solidFill>
              <a:latin typeface="Arial"/>
            </a:endParaRPr>
          </a:p>
        </p:txBody>
      </p:sp>
      <p:sp>
        <p:nvSpPr>
          <p:cNvPr id="1960"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61" name="Grafik 4"/>
          <p:cNvPicPr/>
          <p:nvPr/>
        </p:nvPicPr>
        <p:blipFill>
          <a:blip r:embed="rId3"/>
          <a:stretch/>
        </p:blipFill>
        <p:spPr>
          <a:xfrm>
            <a:off x="3511440" y="2704680"/>
            <a:ext cx="5002920" cy="654120"/>
          </a:xfrm>
          <a:prstGeom prst="rect">
            <a:avLst/>
          </a:prstGeom>
          <a:ln w="0">
            <a:noFill/>
          </a:ln>
        </p:spPr>
      </p:pic>
      <p:sp>
        <p:nvSpPr>
          <p:cNvPr id="1962"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59B331CC-F6C1-68A1-E8A4-70A3E6F9B5C8}"/>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4"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Wo kauft die Person in der Stadt ein?</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D21BAC1D-5A58-549B-C78E-571025CB9C1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0E88E14C-5C59-13C9-4624-0E0432895198}"/>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8B7FFD01-B42E-999F-B0E3-B479C69C7B3B}"/>
              </a:ext>
            </a:extLst>
          </p:cNvPr>
          <p:cNvSpPr txBox="1"/>
          <p:nvPr/>
        </p:nvSpPr>
        <p:spPr>
          <a:xfrm>
            <a:off x="951978" y="2905780"/>
            <a:ext cx="6814159" cy="1508105"/>
          </a:xfrm>
          <a:prstGeom prst="rect">
            <a:avLst/>
          </a:prstGeom>
          <a:noFill/>
        </p:spPr>
        <p:txBody>
          <a:bodyPr wrap="square" rtlCol="0">
            <a:spAutoFit/>
          </a:bodyPr>
          <a:lstStyle/>
          <a:p>
            <a:pPr algn="ctr"/>
            <a:r>
              <a:rPr lang="de-DE" sz="2800" dirty="0">
                <a:solidFill>
                  <a:schemeClr val="tx2"/>
                </a:solidFill>
                <a:latin typeface="Arial" panose="020B0604020202020204" pitchFamily="34" charset="0"/>
                <a:cs typeface="Arial" panose="020B0604020202020204" pitchFamily="34" charset="0"/>
              </a:rPr>
              <a:t>Mentimeter Umfrage</a:t>
            </a:r>
          </a:p>
          <a:p>
            <a:pPr algn="ctr"/>
            <a:endParaRPr lang="de-DE" sz="2800" dirty="0">
              <a:solidFill>
                <a:schemeClr val="tx2"/>
              </a:solidFill>
              <a:latin typeface="Arial" panose="020B0604020202020204" pitchFamily="34" charset="0"/>
              <a:cs typeface="Arial" panose="020B0604020202020204" pitchFamily="34" charset="0"/>
            </a:endParaRPr>
          </a:p>
          <a:p>
            <a:pPr algn="ctr"/>
            <a:r>
              <a:rPr lang="de-DE" dirty="0">
                <a:solidFill>
                  <a:schemeClr val="accent4"/>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https://www.mentimeter.com/app/presentation/alq87pu2y3cmozrdu88ov1hrur1u6oh5/3v6jujkik9ai</a:t>
            </a:r>
            <a:r>
              <a:rPr lang="de-DE" dirty="0">
                <a:solidFill>
                  <a:schemeClr val="accent4"/>
                </a:solidFill>
                <a:latin typeface="Arial" panose="020B0604020202020204" pitchFamily="34" charset="0"/>
                <a:cs typeface="Arial" panose="020B0604020202020204" pitchFamily="34" charset="0"/>
              </a:rPr>
              <a:t> </a:t>
            </a:r>
          </a:p>
        </p:txBody>
      </p:sp>
      <p:pic>
        <p:nvPicPr>
          <p:cNvPr id="2" name="Grafik 1">
            <a:hlinkClick r:id="rId4"/>
            <a:extLst>
              <a:ext uri="{FF2B5EF4-FFF2-40B4-BE49-F238E27FC236}">
                <a16:creationId xmlns:a16="http://schemas.microsoft.com/office/drawing/2014/main" id="{1D3C713C-F4DB-D5BA-739C-925E1275B612}"/>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33618169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Wo kauft die Person in der Stadt ein?</a:t>
            </a:r>
            <a:endParaRPr lang="en-US" sz="3600" b="0" strike="noStrike" spc="-1" dirty="0">
              <a:solidFill>
                <a:schemeClr val="dk1"/>
              </a:solidFill>
              <a:latin typeface="Calibri"/>
            </a:endParaRPr>
          </a:p>
        </p:txBody>
      </p:sp>
      <p:sp>
        <p:nvSpPr>
          <p:cNvPr id="1968" name="PlaceHolder 2"/>
          <p:cNvSpPr>
            <a:spLocks noGrp="1"/>
          </p:cNvSpPr>
          <p:nvPr>
            <p:ph/>
          </p:nvPr>
        </p:nvSpPr>
        <p:spPr>
          <a:xfrm>
            <a:off x="628560" y="204084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Lidl</a:t>
            </a:r>
            <a:endParaRPr lang="en-US" sz="2800" b="0" strike="noStrike" spc="-1">
              <a:solidFill>
                <a:schemeClr val="dk2"/>
              </a:solidFill>
              <a:latin typeface="Arial"/>
            </a:endParaRPr>
          </a:p>
        </p:txBody>
      </p:sp>
      <p:sp>
        <p:nvSpPr>
          <p:cNvPr id="1969"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70" name="Grafik 11"/>
          <p:cNvPicPr/>
          <p:nvPr/>
        </p:nvPicPr>
        <p:blipFill>
          <a:blip r:embed="rId3"/>
          <a:stretch/>
        </p:blipFill>
        <p:spPr>
          <a:xfrm>
            <a:off x="3664800" y="2642040"/>
            <a:ext cx="2422800" cy="1601640"/>
          </a:xfrm>
          <a:prstGeom prst="rect">
            <a:avLst/>
          </a:prstGeom>
          <a:ln w="0">
            <a:noFill/>
          </a:ln>
        </p:spPr>
      </p:pic>
      <p:pic>
        <p:nvPicPr>
          <p:cNvPr id="1971" name="Grafik 13"/>
          <p:cNvPicPr/>
          <p:nvPr/>
        </p:nvPicPr>
        <p:blipFill>
          <a:blip r:embed="rId4"/>
          <a:stretch/>
        </p:blipFill>
        <p:spPr>
          <a:xfrm>
            <a:off x="3555720" y="4325760"/>
            <a:ext cx="2741040" cy="1702800"/>
          </a:xfrm>
          <a:prstGeom prst="rect">
            <a:avLst/>
          </a:prstGeom>
          <a:ln w="0">
            <a:noFill/>
          </a:ln>
        </p:spPr>
      </p:pic>
      <p:sp>
        <p:nvSpPr>
          <p:cNvPr id="1972" name="Ellipse 14"/>
          <p:cNvSpPr/>
          <p:nvPr/>
        </p:nvSpPr>
        <p:spPr>
          <a:xfrm>
            <a:off x="4080960" y="3126240"/>
            <a:ext cx="1425600" cy="208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1973" name="Ellipse 15"/>
          <p:cNvSpPr/>
          <p:nvPr/>
        </p:nvSpPr>
        <p:spPr>
          <a:xfrm>
            <a:off x="4094280" y="5137920"/>
            <a:ext cx="1582920" cy="208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1974"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4FAE6EE0-5735-15DE-214D-F55F997E0EED}"/>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Wie viel Geld hat die Person?</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0FC351ED-7744-85AE-96EE-9D52AF808FD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3D4498AB-53C8-F738-25A7-A3CA80E4B593}"/>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Wie viel Geld hat die Person?</a:t>
            </a:r>
            <a:endParaRPr lang="en-US" sz="3600" b="0" strike="noStrike" spc="-1" dirty="0">
              <a:solidFill>
                <a:schemeClr val="dk1"/>
              </a:solidFill>
              <a:latin typeface="Calibri"/>
            </a:endParaRPr>
          </a:p>
        </p:txBody>
      </p:sp>
      <p:sp>
        <p:nvSpPr>
          <p:cNvPr id="1980" name="PlaceHolder 2"/>
          <p:cNvSpPr>
            <a:spLocks noGrp="1"/>
          </p:cNvSpPr>
          <p:nvPr>
            <p:ph/>
          </p:nvPr>
        </p:nvSpPr>
        <p:spPr>
          <a:xfrm>
            <a:off x="628560" y="20674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Mittel</a:t>
            </a:r>
            <a:endParaRPr lang="en-US" sz="2800" b="0" strike="noStrike" spc="-1">
              <a:solidFill>
                <a:schemeClr val="dk2"/>
              </a:solidFill>
              <a:latin typeface="Arial"/>
            </a:endParaRPr>
          </a:p>
        </p:txBody>
      </p:sp>
      <p:sp>
        <p:nvSpPr>
          <p:cNvPr id="1981"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1</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82" name="Grafik 4"/>
          <p:cNvPicPr/>
          <p:nvPr/>
        </p:nvPicPr>
        <p:blipFill>
          <a:blip r:embed="rId3"/>
          <a:stretch/>
        </p:blipFill>
        <p:spPr>
          <a:xfrm>
            <a:off x="3555720" y="2629440"/>
            <a:ext cx="3690000" cy="632880"/>
          </a:xfrm>
          <a:prstGeom prst="rect">
            <a:avLst/>
          </a:prstGeom>
          <a:ln w="0">
            <a:noFill/>
          </a:ln>
        </p:spPr>
      </p:pic>
      <p:pic>
        <p:nvPicPr>
          <p:cNvPr id="1983" name="Grafik 5"/>
          <p:cNvPicPr/>
          <p:nvPr/>
        </p:nvPicPr>
        <p:blipFill>
          <a:blip r:embed="rId4"/>
          <a:stretch/>
        </p:blipFill>
        <p:spPr>
          <a:xfrm>
            <a:off x="3646800" y="3263400"/>
            <a:ext cx="3918600" cy="2590560"/>
          </a:xfrm>
          <a:prstGeom prst="rect">
            <a:avLst/>
          </a:prstGeom>
          <a:ln w="0">
            <a:noFill/>
          </a:ln>
        </p:spPr>
      </p:pic>
      <p:sp>
        <p:nvSpPr>
          <p:cNvPr id="1984" name="Ellipse 6"/>
          <p:cNvSpPr/>
          <p:nvPr/>
        </p:nvSpPr>
        <p:spPr>
          <a:xfrm>
            <a:off x="4239720" y="4038480"/>
            <a:ext cx="2396520" cy="3225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1985" name="Ellipse 14"/>
          <p:cNvSpPr/>
          <p:nvPr/>
        </p:nvSpPr>
        <p:spPr>
          <a:xfrm>
            <a:off x="4284360" y="5054040"/>
            <a:ext cx="2643480" cy="3495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198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7DE42992-2608-C32D-B327-DE91D0746AA5}"/>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Wann in der Woche ist die Person am zufriedensten?</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30D6A4E2-9FE9-B95B-A8E5-F00FFB23AEF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FA1BB43C-91C1-F7A0-2FCE-120EEFAA01EE}"/>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Wann in der Woche ist die Person am zufriedensten?</a:t>
            </a:r>
            <a:endParaRPr lang="en-US" sz="3600" b="0" strike="noStrike" spc="-1" dirty="0">
              <a:solidFill>
                <a:schemeClr val="dk1"/>
              </a:solidFill>
              <a:latin typeface="Calibri"/>
            </a:endParaRPr>
          </a:p>
        </p:txBody>
      </p:sp>
      <p:sp>
        <p:nvSpPr>
          <p:cNvPr id="1992" name="PlaceHolder 2"/>
          <p:cNvSpPr>
            <a:spLocks noGrp="1"/>
          </p:cNvSpPr>
          <p:nvPr>
            <p:ph/>
          </p:nvPr>
        </p:nvSpPr>
        <p:spPr>
          <a:xfrm>
            <a:off x="628560" y="20386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Freitags</a:t>
            </a:r>
            <a:endParaRPr lang="en-US" sz="2800" b="0" strike="noStrike" spc="-1">
              <a:solidFill>
                <a:schemeClr val="dk2"/>
              </a:solidFill>
              <a:latin typeface="Arial"/>
            </a:endParaRPr>
          </a:p>
        </p:txBody>
      </p:sp>
      <p:sp>
        <p:nvSpPr>
          <p:cNvPr id="1993"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1994" name="Grafik 3"/>
          <p:cNvPicPr/>
          <p:nvPr/>
        </p:nvPicPr>
        <p:blipFill>
          <a:blip r:embed="rId3"/>
          <a:srcRect r="15957"/>
          <a:stretch/>
        </p:blipFill>
        <p:spPr>
          <a:xfrm>
            <a:off x="3266640" y="2532240"/>
            <a:ext cx="4776840" cy="1817280"/>
          </a:xfrm>
          <a:prstGeom prst="rect">
            <a:avLst/>
          </a:prstGeom>
          <a:ln w="0">
            <a:noFill/>
          </a:ln>
        </p:spPr>
      </p:pic>
      <p:sp>
        <p:nvSpPr>
          <p:cNvPr id="1995" name="Ellipse 6"/>
          <p:cNvSpPr/>
          <p:nvPr/>
        </p:nvSpPr>
        <p:spPr>
          <a:xfrm>
            <a:off x="5792760" y="4061880"/>
            <a:ext cx="752400" cy="288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199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5FC580A5-521F-F89C-B5B1-CBDD53ADEFA8}"/>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An welchem Wochentag ist die Person gestresst?</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E5446B60-D53D-D758-D5F6-2DDB5CC1800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660C0CD3-8E12-BBC8-BD56-51F32204972C}"/>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1" name="Grafik 5"/>
          <p:cNvPicPr/>
          <p:nvPr/>
        </p:nvPicPr>
        <p:blipFill>
          <a:blip r:embed="rId3"/>
          <a:stretch/>
        </p:blipFill>
        <p:spPr>
          <a:xfrm>
            <a:off x="3475080" y="2605320"/>
            <a:ext cx="4584240" cy="3389760"/>
          </a:xfrm>
          <a:prstGeom prst="rect">
            <a:avLst/>
          </a:prstGeom>
          <a:ln w="0">
            <a:noFill/>
          </a:ln>
        </p:spPr>
      </p:pic>
      <p:sp>
        <p:nvSpPr>
          <p:cNvPr id="200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An welchem Wochentag ist die Person gestresst?</a:t>
            </a:r>
            <a:endParaRPr lang="en-US" sz="3600" b="0" strike="noStrike" spc="-1" dirty="0">
              <a:solidFill>
                <a:schemeClr val="dk1"/>
              </a:solidFill>
              <a:latin typeface="Calibri"/>
            </a:endParaRPr>
          </a:p>
        </p:txBody>
      </p:sp>
      <p:sp>
        <p:nvSpPr>
          <p:cNvPr id="2003" name="PlaceHolder 2"/>
          <p:cNvSpPr>
            <a:spLocks noGrp="1"/>
          </p:cNvSpPr>
          <p:nvPr>
            <p:ph/>
          </p:nvPr>
        </p:nvSpPr>
        <p:spPr>
          <a:xfrm>
            <a:off x="628560" y="20332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Montags</a:t>
            </a:r>
            <a:endParaRPr lang="en-US" sz="2800" b="0" strike="noStrike" spc="-1">
              <a:solidFill>
                <a:schemeClr val="dk2"/>
              </a:solidFill>
              <a:latin typeface="Arial"/>
            </a:endParaRPr>
          </a:p>
        </p:txBody>
      </p:sp>
      <p:sp>
        <p:nvSpPr>
          <p:cNvPr id="2004"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005" name="Ellipse 6"/>
          <p:cNvSpPr/>
          <p:nvPr/>
        </p:nvSpPr>
        <p:spPr>
          <a:xfrm>
            <a:off x="4142520" y="3447000"/>
            <a:ext cx="752400" cy="2385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0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4F824489-0B25-44CE-A565-3F96F5DDDDDC}"/>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200" b="1" strike="noStrike" spc="-1" dirty="0">
                <a:solidFill>
                  <a:srgbClr val="4D4D4D"/>
                </a:solidFill>
                <a:latin typeface="Arial Black"/>
              </a:rPr>
              <a:t>Um wie viel Uhr geht die Person unter der Woche ins Bett?</a:t>
            </a:r>
            <a:endParaRPr lang="en-US" sz="32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ABF291B1-F81C-AE48-205A-BD186F07AC7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B84F672-0BBB-0521-94DD-0F728386DA07}"/>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1" name="Grafik 4"/>
          <p:cNvPicPr/>
          <p:nvPr/>
        </p:nvPicPr>
        <p:blipFill>
          <a:blip r:embed="rId3"/>
          <a:stretch/>
        </p:blipFill>
        <p:spPr>
          <a:xfrm>
            <a:off x="3454200" y="2548800"/>
            <a:ext cx="4632840" cy="3603960"/>
          </a:xfrm>
          <a:prstGeom prst="rect">
            <a:avLst/>
          </a:prstGeom>
          <a:ln w="0">
            <a:noFill/>
          </a:ln>
        </p:spPr>
      </p:pic>
      <p:sp>
        <p:nvSpPr>
          <p:cNvPr id="201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200" b="1" strike="noStrike" spc="-1" dirty="0">
                <a:solidFill>
                  <a:srgbClr val="4D4D4D"/>
                </a:solidFill>
                <a:latin typeface="Arial Black"/>
              </a:rPr>
              <a:t>Um wie viel Uhr geht die Person unter der Woche ins Bett?</a:t>
            </a:r>
            <a:endParaRPr lang="en-US" sz="3200" b="0" strike="noStrike" spc="-1" dirty="0">
              <a:solidFill>
                <a:schemeClr val="dk1"/>
              </a:solidFill>
              <a:latin typeface="Calibri"/>
            </a:endParaRPr>
          </a:p>
        </p:txBody>
      </p:sp>
      <p:sp>
        <p:nvSpPr>
          <p:cNvPr id="2013" name="PlaceHolder 2"/>
          <p:cNvSpPr>
            <a:spLocks noGrp="1"/>
          </p:cNvSpPr>
          <p:nvPr>
            <p:ph/>
          </p:nvPr>
        </p:nvSpPr>
        <p:spPr>
          <a:xfrm>
            <a:off x="628560" y="208476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02:00 Uhr</a:t>
            </a:r>
            <a:endParaRPr lang="en-US" sz="2800" b="0" strike="noStrike" spc="-1">
              <a:solidFill>
                <a:schemeClr val="dk2"/>
              </a:solidFill>
              <a:latin typeface="Arial"/>
            </a:endParaRPr>
          </a:p>
        </p:txBody>
      </p:sp>
      <p:sp>
        <p:nvSpPr>
          <p:cNvPr id="2014"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015" name="Ellipse 6"/>
          <p:cNvSpPr/>
          <p:nvPr/>
        </p:nvSpPr>
        <p:spPr>
          <a:xfrm>
            <a:off x="4417920" y="5528160"/>
            <a:ext cx="804600" cy="34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1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D546F070-7956-670B-30E5-844981265267}"/>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fontScale="95007"/>
          </a:bodyPr>
          <a:lstStyle/>
          <a:p>
            <a:pPr indent="0" defTabSz="914400">
              <a:lnSpc>
                <a:spcPct val="90000"/>
              </a:lnSpc>
              <a:buNone/>
            </a:pPr>
            <a:r>
              <a:rPr lang="de-DE" sz="4000" b="1" strike="noStrike" spc="-1">
                <a:solidFill>
                  <a:srgbClr val="4D4D4D"/>
                </a:solidFill>
                <a:latin typeface="Arial Black"/>
              </a:rPr>
              <a:t>Um wie viel Uhr steht die Person am Wochenende auf?</a:t>
            </a:r>
            <a:endParaRPr lang="en-US" sz="40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B0CBC5B5-A68C-72B9-9B01-3CD041834BB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668E811A-C601-0DAB-33BB-C0A5720DD526}"/>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3" name="PlaceHolder 1"/>
          <p:cNvSpPr>
            <a:spLocks noGrp="1"/>
          </p:cNvSpPr>
          <p:nvPr>
            <p:ph type="title"/>
          </p:nvPr>
        </p:nvSpPr>
        <p:spPr>
          <a:xfrm>
            <a:off x="1299240" y="2766240"/>
            <a:ext cx="6465240" cy="1325160"/>
          </a:xfrm>
          <a:prstGeom prst="rect">
            <a:avLst/>
          </a:prstGeom>
          <a:noFill/>
          <a:ln w="0">
            <a:noFill/>
          </a:ln>
        </p:spPr>
        <p:txBody>
          <a:bodyPr anchor="ctr">
            <a:noAutofit/>
          </a:bodyPr>
          <a:lstStyle/>
          <a:p>
            <a:pPr indent="0" algn="r" defTabSz="914400">
              <a:lnSpc>
                <a:spcPct val="90000"/>
              </a:lnSpc>
              <a:buNone/>
            </a:pPr>
            <a:r>
              <a:rPr lang="de-DE" sz="4000" b="1" strike="noStrike" spc="-1">
                <a:solidFill>
                  <a:schemeClr val="dk2"/>
                </a:solidFill>
                <a:latin typeface="Arial Black"/>
              </a:rPr>
              <a:t>2. Privatsphäre</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3819E590-109F-5D7E-EEE8-78908DB69DD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3" name="Grafik 2" descr="Ein Bild, das Kreis, Clipart, Grafiken enthält.&#10;&#10;Automatisch generierte Beschreibung">
            <a:extLst>
              <a:ext uri="{FF2B5EF4-FFF2-40B4-BE49-F238E27FC236}">
                <a16:creationId xmlns:a16="http://schemas.microsoft.com/office/drawing/2014/main" id="{A6730539-A2D8-E89A-074B-FD9F04C7FD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fontScale="95007"/>
          </a:bodyPr>
          <a:lstStyle/>
          <a:p>
            <a:pPr indent="0" defTabSz="914400">
              <a:lnSpc>
                <a:spcPct val="90000"/>
              </a:lnSpc>
              <a:buNone/>
            </a:pPr>
            <a:r>
              <a:rPr lang="de-DE" sz="4000" b="1" strike="noStrike" spc="-1">
                <a:solidFill>
                  <a:srgbClr val="4D4D4D"/>
                </a:solidFill>
                <a:latin typeface="Arial Black"/>
              </a:rPr>
              <a:t>Um wie viel Uhr steht die Person am Wochenende auf?</a:t>
            </a:r>
            <a:endParaRPr lang="en-US" sz="4000" b="0" strike="noStrike" spc="-1">
              <a:solidFill>
                <a:schemeClr val="dk1"/>
              </a:solidFill>
              <a:latin typeface="Calibri"/>
            </a:endParaRPr>
          </a:p>
        </p:txBody>
      </p:sp>
      <p:sp>
        <p:nvSpPr>
          <p:cNvPr id="2022" name="PlaceHolder 2"/>
          <p:cNvSpPr>
            <a:spLocks noGrp="1"/>
          </p:cNvSpPr>
          <p:nvPr>
            <p:ph/>
          </p:nvPr>
        </p:nvSpPr>
        <p:spPr>
          <a:xfrm>
            <a:off x="628560" y="214056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12:00 Uhr</a:t>
            </a:r>
            <a:endParaRPr lang="en-US" sz="2800" b="0" strike="noStrike" spc="-1">
              <a:solidFill>
                <a:schemeClr val="dk2"/>
              </a:solidFill>
              <a:latin typeface="Arial"/>
            </a:endParaRPr>
          </a:p>
        </p:txBody>
      </p:sp>
      <p:sp>
        <p:nvSpPr>
          <p:cNvPr id="2023"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24" name="Grafik 5"/>
          <p:cNvPicPr/>
          <p:nvPr/>
        </p:nvPicPr>
        <p:blipFill>
          <a:blip r:embed="rId3"/>
          <a:stretch/>
        </p:blipFill>
        <p:spPr>
          <a:xfrm>
            <a:off x="3401280" y="2437560"/>
            <a:ext cx="5098680" cy="3152880"/>
          </a:xfrm>
          <a:prstGeom prst="rect">
            <a:avLst/>
          </a:prstGeom>
          <a:ln w="0">
            <a:noFill/>
          </a:ln>
        </p:spPr>
      </p:pic>
      <p:sp>
        <p:nvSpPr>
          <p:cNvPr id="2025" name="Ellipse 6"/>
          <p:cNvSpPr/>
          <p:nvPr/>
        </p:nvSpPr>
        <p:spPr>
          <a:xfrm>
            <a:off x="6073560" y="3429000"/>
            <a:ext cx="304200" cy="1927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2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DAB46C4F-5596-67CF-E15E-FDD7E0A28645}"/>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Wie häufig nutzt die Person ihr Handy im Unterricht?</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98984BA8-7370-AEF1-BC9F-A4B32830CBA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B74C8E19-3EAD-5CBB-BAE2-C683464CB9B7}"/>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1" name="Grafik 4"/>
          <p:cNvPicPr/>
          <p:nvPr/>
        </p:nvPicPr>
        <p:blipFill>
          <a:blip r:embed="rId3"/>
          <a:stretch/>
        </p:blipFill>
        <p:spPr>
          <a:xfrm>
            <a:off x="3452760" y="2548800"/>
            <a:ext cx="4511160" cy="3509280"/>
          </a:xfrm>
          <a:prstGeom prst="rect">
            <a:avLst/>
          </a:prstGeom>
          <a:ln w="0">
            <a:noFill/>
          </a:ln>
        </p:spPr>
      </p:pic>
      <p:sp>
        <p:nvSpPr>
          <p:cNvPr id="203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Wie häufig nutzt die Person ihr Handy im Unterricht?</a:t>
            </a:r>
            <a:endParaRPr lang="en-US" sz="3600" b="0" strike="noStrike" spc="-1" dirty="0">
              <a:solidFill>
                <a:schemeClr val="dk1"/>
              </a:solidFill>
              <a:latin typeface="Calibri"/>
            </a:endParaRPr>
          </a:p>
        </p:txBody>
      </p:sp>
      <p:sp>
        <p:nvSpPr>
          <p:cNvPr id="2033" name="PlaceHolder 2"/>
          <p:cNvSpPr>
            <a:spLocks noGrp="1"/>
          </p:cNvSpPr>
          <p:nvPr>
            <p:ph/>
          </p:nvPr>
        </p:nvSpPr>
        <p:spPr>
          <a:xfrm>
            <a:off x="628560" y="21222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Häufig</a:t>
            </a:r>
            <a:endParaRPr lang="en-US" sz="2800" b="0" strike="noStrike" spc="-1">
              <a:solidFill>
                <a:schemeClr val="dk2"/>
              </a:solidFill>
              <a:latin typeface="Arial"/>
            </a:endParaRPr>
          </a:p>
        </p:txBody>
      </p:sp>
      <p:sp>
        <p:nvSpPr>
          <p:cNvPr id="2034"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035" name="Ellipse 6"/>
          <p:cNvSpPr/>
          <p:nvPr/>
        </p:nvSpPr>
        <p:spPr>
          <a:xfrm>
            <a:off x="5056560" y="5485680"/>
            <a:ext cx="1579680" cy="288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3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976EBB8E-DDE6-C8FC-ABB7-440A476A8981}"/>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Wann hat die Person das letzte Mal geschwänzt?</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7AD0BC31-9C4C-1EB2-C351-8477DF643D0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1CA9599B-0905-478F-DBDB-A19E547C92CB}"/>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Wann hat die Person das letzte Mal geschwänzt?</a:t>
            </a:r>
            <a:endParaRPr lang="en-US" sz="3600" b="0" strike="noStrike" spc="-1" dirty="0">
              <a:solidFill>
                <a:schemeClr val="dk1"/>
              </a:solidFill>
              <a:latin typeface="Calibri"/>
            </a:endParaRPr>
          </a:p>
        </p:txBody>
      </p:sp>
      <p:sp>
        <p:nvSpPr>
          <p:cNvPr id="2042" name="PlaceHolder 2"/>
          <p:cNvSpPr>
            <a:spLocks noGrp="1"/>
          </p:cNvSpPr>
          <p:nvPr>
            <p:ph/>
          </p:nvPr>
        </p:nvSpPr>
        <p:spPr>
          <a:xfrm>
            <a:off x="627120" y="21222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Mittwoch</a:t>
            </a:r>
            <a:endParaRPr lang="en-US" sz="2800" b="0" strike="noStrike" spc="-1">
              <a:solidFill>
                <a:schemeClr val="dk2"/>
              </a:solidFill>
              <a:latin typeface="Arial"/>
            </a:endParaRPr>
          </a:p>
        </p:txBody>
      </p:sp>
      <p:sp>
        <p:nvSpPr>
          <p:cNvPr id="2043"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2</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44" name="Grafik 5"/>
          <p:cNvPicPr/>
          <p:nvPr/>
        </p:nvPicPr>
        <p:blipFill>
          <a:blip r:embed="rId3"/>
          <a:stretch/>
        </p:blipFill>
        <p:spPr>
          <a:xfrm>
            <a:off x="3484800" y="2643120"/>
            <a:ext cx="3600000" cy="2403720"/>
          </a:xfrm>
          <a:prstGeom prst="rect">
            <a:avLst/>
          </a:prstGeom>
          <a:ln w="0">
            <a:noFill/>
          </a:ln>
        </p:spPr>
      </p:pic>
      <p:sp>
        <p:nvSpPr>
          <p:cNvPr id="2045" name="Ellipse 6"/>
          <p:cNvSpPr/>
          <p:nvPr/>
        </p:nvSpPr>
        <p:spPr>
          <a:xfrm>
            <a:off x="3613320" y="2965320"/>
            <a:ext cx="2985120" cy="8791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46"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38E5AC99-3275-B088-A978-72732787F4DD}"/>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3600" b="1" strike="noStrike" spc="-1" dirty="0">
                <a:solidFill>
                  <a:srgbClr val="4D4D4D"/>
                </a:solidFill>
                <a:latin typeface="Arial Black"/>
              </a:rPr>
              <a:t>Was war der Inhalt des letzten Chats?</a:t>
            </a:r>
            <a:endParaRPr lang="en-US" sz="36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4E1A08C3-BC0C-09C6-6C35-0098426F893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5E2E6D81-2DCE-CC1B-23EF-8F2BE4BB36FC}"/>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a:bodyPr>
          <a:lstStyle/>
          <a:p>
            <a:pPr indent="0" defTabSz="914400">
              <a:lnSpc>
                <a:spcPct val="90000"/>
              </a:lnSpc>
              <a:buNone/>
            </a:pPr>
            <a:r>
              <a:rPr lang="de-DE" sz="3600" b="1" strike="noStrike" spc="-1" dirty="0">
                <a:solidFill>
                  <a:srgbClr val="4D4D4D"/>
                </a:solidFill>
                <a:latin typeface="Arial Black"/>
              </a:rPr>
              <a:t>Was war der Inhalt des letzten Chats?</a:t>
            </a:r>
            <a:endParaRPr lang="en-US" sz="3600" b="0" strike="noStrike" spc="-1" dirty="0">
              <a:solidFill>
                <a:schemeClr val="dk1"/>
              </a:solidFill>
              <a:latin typeface="Calibri"/>
            </a:endParaRPr>
          </a:p>
        </p:txBody>
      </p:sp>
      <p:sp>
        <p:nvSpPr>
          <p:cNvPr id="2052" name="PlaceHolder 2"/>
          <p:cNvSpPr>
            <a:spLocks noGrp="1"/>
          </p:cNvSpPr>
          <p:nvPr>
            <p:ph/>
          </p:nvPr>
        </p:nvSpPr>
        <p:spPr>
          <a:xfrm>
            <a:off x="628560" y="207072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Absage des Fußballtrainings</a:t>
            </a:r>
            <a:endParaRPr lang="en-US" sz="2800" b="0" strike="noStrike" spc="-1">
              <a:solidFill>
                <a:schemeClr val="dk2"/>
              </a:solidFill>
              <a:latin typeface="Arial"/>
            </a:endParaRPr>
          </a:p>
        </p:txBody>
      </p:sp>
      <p:sp>
        <p:nvSpPr>
          <p:cNvPr id="2053"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8</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54" name="Grafik 10"/>
          <p:cNvPicPr/>
          <p:nvPr/>
        </p:nvPicPr>
        <p:blipFill>
          <a:blip r:embed="rId3"/>
          <a:stretch/>
        </p:blipFill>
        <p:spPr>
          <a:xfrm>
            <a:off x="4068360" y="2745360"/>
            <a:ext cx="1771560" cy="1132560"/>
          </a:xfrm>
          <a:prstGeom prst="rect">
            <a:avLst/>
          </a:prstGeom>
          <a:ln w="0">
            <a:noFill/>
          </a:ln>
        </p:spPr>
      </p:pic>
      <p:pic>
        <p:nvPicPr>
          <p:cNvPr id="2055" name="Grafik 12"/>
          <p:cNvPicPr/>
          <p:nvPr/>
        </p:nvPicPr>
        <p:blipFill>
          <a:blip r:embed="rId4"/>
          <a:stretch/>
        </p:blipFill>
        <p:spPr>
          <a:xfrm>
            <a:off x="5553000" y="3355920"/>
            <a:ext cx="2856600" cy="2553840"/>
          </a:xfrm>
          <a:prstGeom prst="rect">
            <a:avLst/>
          </a:prstGeom>
          <a:ln w="0">
            <a:noFill/>
          </a:ln>
        </p:spPr>
      </p:pic>
      <p:sp>
        <p:nvSpPr>
          <p:cNvPr id="2056" name="Rechteck 13"/>
          <p:cNvSpPr/>
          <p:nvPr/>
        </p:nvSpPr>
        <p:spPr>
          <a:xfrm>
            <a:off x="5553000" y="4364280"/>
            <a:ext cx="717840" cy="1663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57" name="Rechteck 14"/>
          <p:cNvSpPr/>
          <p:nvPr/>
        </p:nvSpPr>
        <p:spPr>
          <a:xfrm>
            <a:off x="7345800" y="4364280"/>
            <a:ext cx="832320" cy="1663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058" name="Grafik 15"/>
          <p:cNvPicPr/>
          <p:nvPr/>
        </p:nvPicPr>
        <p:blipFill>
          <a:blip r:embed="rId5"/>
          <a:srcRect r="15957"/>
          <a:stretch/>
        </p:blipFill>
        <p:spPr>
          <a:xfrm>
            <a:off x="2338920" y="4116600"/>
            <a:ext cx="2856600" cy="1086480"/>
          </a:xfrm>
          <a:prstGeom prst="rect">
            <a:avLst/>
          </a:prstGeom>
          <a:ln w="0">
            <a:noFill/>
          </a:ln>
        </p:spPr>
      </p:pic>
      <p:sp>
        <p:nvSpPr>
          <p:cNvPr id="2059" name="Ellipse 16"/>
          <p:cNvSpPr/>
          <p:nvPr/>
        </p:nvSpPr>
        <p:spPr>
          <a:xfrm>
            <a:off x="4019040" y="5002920"/>
            <a:ext cx="497880" cy="2347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60" name="Rechteck 18"/>
          <p:cNvSpPr/>
          <p:nvPr/>
        </p:nvSpPr>
        <p:spPr>
          <a:xfrm>
            <a:off x="4068360" y="3447720"/>
            <a:ext cx="1356480" cy="4082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61"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6"/>
            <a:extLst>
              <a:ext uri="{FF2B5EF4-FFF2-40B4-BE49-F238E27FC236}">
                <a16:creationId xmlns:a16="http://schemas.microsoft.com/office/drawing/2014/main" id="{E6DA1466-D3D2-97B1-7F08-2B6DF6A09FA7}"/>
              </a:ext>
            </a:extLst>
          </p:cNvPr>
          <p:cNvPicPr>
            <a:picLocks noGrp="1" noRo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fontScale="90000"/>
          </a:bodyPr>
          <a:lstStyle/>
          <a:p>
            <a:pPr indent="0" defTabSz="914400">
              <a:lnSpc>
                <a:spcPct val="90000"/>
              </a:lnSpc>
              <a:buNone/>
            </a:pPr>
            <a:r>
              <a:rPr lang="de-DE" sz="4000" b="1" strike="noStrike" spc="-1" dirty="0">
                <a:solidFill>
                  <a:srgbClr val="4D4D4D"/>
                </a:solidFill>
                <a:latin typeface="Arial Black"/>
              </a:rPr>
              <a:t>Welche gesundheitlichen Beschwerden hat die Person?</a:t>
            </a:r>
            <a:endParaRPr lang="en-US" sz="40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E1925DA1-B8BB-AF81-A8BD-B3F945E3084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19CD8C22-DB95-35D2-5248-9D6C94F25757}"/>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6"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rmAutofit fontScale="90000"/>
          </a:bodyPr>
          <a:lstStyle/>
          <a:p>
            <a:pPr indent="0" defTabSz="914400">
              <a:lnSpc>
                <a:spcPct val="90000"/>
              </a:lnSpc>
              <a:buNone/>
            </a:pPr>
            <a:r>
              <a:rPr lang="de-DE" sz="4000" b="1" strike="noStrike" spc="-1" dirty="0">
                <a:solidFill>
                  <a:srgbClr val="4D4D4D"/>
                </a:solidFill>
                <a:latin typeface="Arial Black"/>
              </a:rPr>
              <a:t>Welche gesundheitlichen Beschwerden hat die Person?</a:t>
            </a:r>
            <a:endParaRPr lang="en-US" sz="4000" b="0" strike="noStrike" spc="-1" dirty="0">
              <a:solidFill>
                <a:schemeClr val="dk1"/>
              </a:solidFill>
              <a:latin typeface="Calibri"/>
            </a:endParaRPr>
          </a:p>
        </p:txBody>
      </p:sp>
      <p:sp>
        <p:nvSpPr>
          <p:cNvPr id="2067" name="PlaceHolder 2"/>
          <p:cNvSpPr>
            <a:spLocks noGrp="1"/>
          </p:cNvSpPr>
          <p:nvPr>
            <p:ph/>
          </p:nvPr>
        </p:nvSpPr>
        <p:spPr>
          <a:xfrm>
            <a:off x="628560" y="203220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Akne</a:t>
            </a:r>
            <a:endParaRPr lang="en-US" sz="2800" b="0" strike="noStrike" spc="-1">
              <a:solidFill>
                <a:schemeClr val="dk2"/>
              </a:solidFill>
              <a:latin typeface="Arial"/>
            </a:endParaRPr>
          </a:p>
        </p:txBody>
      </p:sp>
      <p:sp>
        <p:nvSpPr>
          <p:cNvPr id="206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3</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69" name="Grafik 3"/>
          <p:cNvPicPr/>
          <p:nvPr/>
        </p:nvPicPr>
        <p:blipFill>
          <a:blip r:embed="rId3"/>
          <a:stretch/>
        </p:blipFill>
        <p:spPr>
          <a:xfrm>
            <a:off x="3598200" y="2784960"/>
            <a:ext cx="4916160" cy="358560"/>
          </a:xfrm>
          <a:prstGeom prst="rect">
            <a:avLst/>
          </a:prstGeom>
          <a:ln w="0">
            <a:noFill/>
          </a:ln>
        </p:spPr>
      </p:pic>
      <p:sp>
        <p:nvSpPr>
          <p:cNvPr id="2070"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9E9DF500-44B7-27F1-D503-DC46B5CB2F1B}"/>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dirty="0">
                <a:solidFill>
                  <a:srgbClr val="4D4D4D"/>
                </a:solidFill>
                <a:latin typeface="Arial Black"/>
              </a:rPr>
              <a:t>Bei welcher Ursache für die Französische Revolution ist sich jemand nicht ganz sicher?</a:t>
            </a:r>
            <a:endParaRPr lang="en-US" sz="2400" b="0" strike="noStrike" spc="-1" dirty="0">
              <a:solidFill>
                <a:schemeClr val="dk1"/>
              </a:solidFill>
              <a:latin typeface="Calibri"/>
            </a:endParaRPr>
          </a:p>
        </p:txBody>
      </p:sp>
      <p:pic>
        <p:nvPicPr>
          <p:cNvPr id="3" name="Grafik 2">
            <a:hlinkClick r:id="rId3"/>
            <a:extLst>
              <a:ext uri="{FF2B5EF4-FFF2-40B4-BE49-F238E27FC236}">
                <a16:creationId xmlns:a16="http://schemas.microsoft.com/office/drawing/2014/main" id="{63A6CFAF-3603-E165-BB0A-7781C67837E9}"/>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6EE602D4-813F-B5A0-42F9-E0F9172EC999}"/>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extLst>
      <p:ext uri="{BB962C8B-B14F-4D97-AF65-F5344CB8AC3E}">
        <p14:creationId xmlns:p14="http://schemas.microsoft.com/office/powerpoint/2010/main" val="1015841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Was ist privat?</a:t>
            </a:r>
            <a:endParaRPr lang="en-US" sz="4000" b="0" strike="noStrike" spc="-1">
              <a:solidFill>
                <a:schemeClr val="dk1"/>
              </a:solidFill>
              <a:latin typeface="Calibri"/>
            </a:endParaRPr>
          </a:p>
        </p:txBody>
      </p:sp>
      <p:sp>
        <p:nvSpPr>
          <p:cNvPr id="1765"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a:spcBef>
                <a:spcPts val="1417"/>
              </a:spcBef>
              <a:buNone/>
            </a:pPr>
            <a:endParaRPr lang="en-US" sz="2800" b="0" strike="noStrike" spc="-1">
              <a:solidFill>
                <a:schemeClr val="dk2"/>
              </a:solidFill>
              <a:latin typeface="Arial"/>
            </a:endParaRPr>
          </a:p>
        </p:txBody>
      </p:sp>
      <p:pic>
        <p:nvPicPr>
          <p:cNvPr id="2" name="Grafik 1">
            <a:hlinkClick r:id="rId2"/>
            <a:extLst>
              <a:ext uri="{FF2B5EF4-FFF2-40B4-BE49-F238E27FC236}">
                <a16:creationId xmlns:a16="http://schemas.microsoft.com/office/drawing/2014/main" id="{42493581-CFE6-9A4D-0906-389E2C58A49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dirty="0">
                <a:solidFill>
                  <a:srgbClr val="4D4D4D"/>
                </a:solidFill>
                <a:latin typeface="Arial Black"/>
              </a:rPr>
              <a:t>Bei welcher Ursache für die Französische Revolution ist sich jemand nicht ganz sicher?</a:t>
            </a:r>
            <a:endParaRPr lang="en-US" sz="2400" b="0" strike="noStrike" spc="-1" dirty="0">
              <a:solidFill>
                <a:schemeClr val="dk1"/>
              </a:solidFill>
              <a:latin typeface="Calibri"/>
            </a:endParaRPr>
          </a:p>
        </p:txBody>
      </p:sp>
      <p:sp>
        <p:nvSpPr>
          <p:cNvPr id="2076" name="PlaceHolder 2"/>
          <p:cNvSpPr>
            <a:spLocks noGrp="1"/>
          </p:cNvSpPr>
          <p:nvPr>
            <p:ph/>
          </p:nvPr>
        </p:nvSpPr>
        <p:spPr>
          <a:xfrm>
            <a:off x="628560" y="197892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000" b="0" strike="noStrike" spc="-1">
                <a:solidFill>
                  <a:srgbClr val="4D4D4D"/>
                </a:solidFill>
                <a:latin typeface="Arial"/>
              </a:rPr>
              <a:t>„Aufklärung und Ideen </a:t>
            </a:r>
            <a:br>
              <a:rPr sz="2000"/>
            </a:br>
            <a:r>
              <a:rPr lang="de-DE" sz="2000" b="0" strike="noStrike" spc="-1">
                <a:solidFill>
                  <a:srgbClr val="4D4D4D"/>
                </a:solidFill>
                <a:latin typeface="Arial"/>
              </a:rPr>
              <a:t>der Philosophen“</a:t>
            </a:r>
            <a:endParaRPr lang="en-US" sz="2000" b="0" strike="noStrike" spc="-1">
              <a:solidFill>
                <a:schemeClr val="dk2"/>
              </a:solidFill>
              <a:latin typeface="Arial"/>
            </a:endParaRPr>
          </a:p>
        </p:txBody>
      </p:sp>
      <p:sp>
        <p:nvSpPr>
          <p:cNvPr id="2077"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78" name="Grafik 5"/>
          <p:cNvPicPr/>
          <p:nvPr/>
        </p:nvPicPr>
        <p:blipFill>
          <a:blip r:embed="rId3"/>
          <a:stretch/>
        </p:blipFill>
        <p:spPr>
          <a:xfrm>
            <a:off x="3555720" y="2532240"/>
            <a:ext cx="3788280" cy="1654560"/>
          </a:xfrm>
          <a:prstGeom prst="rect">
            <a:avLst/>
          </a:prstGeom>
          <a:ln w="0">
            <a:noFill/>
          </a:ln>
        </p:spPr>
      </p:pic>
      <p:sp>
        <p:nvSpPr>
          <p:cNvPr id="2079" name="Ellipse 6"/>
          <p:cNvSpPr/>
          <p:nvPr/>
        </p:nvSpPr>
        <p:spPr>
          <a:xfrm>
            <a:off x="3580200" y="3009240"/>
            <a:ext cx="3722400" cy="7005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080" name="Grafik 10"/>
          <p:cNvPicPr/>
          <p:nvPr/>
        </p:nvPicPr>
        <p:blipFill>
          <a:blip r:embed="rId4"/>
          <a:stretch/>
        </p:blipFill>
        <p:spPr>
          <a:xfrm>
            <a:off x="3555720" y="4476960"/>
            <a:ext cx="4457160" cy="804960"/>
          </a:xfrm>
          <a:prstGeom prst="rect">
            <a:avLst/>
          </a:prstGeom>
          <a:ln w="0">
            <a:noFill/>
          </a:ln>
        </p:spPr>
      </p:pic>
      <p:sp>
        <p:nvSpPr>
          <p:cNvPr id="2081" name="Ellipse 11"/>
          <p:cNvSpPr/>
          <p:nvPr/>
        </p:nvSpPr>
        <p:spPr>
          <a:xfrm>
            <a:off x="5188320" y="4610880"/>
            <a:ext cx="2929680" cy="4604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82"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AFF48DE8-B4CB-CFE5-B79A-1AFFED5C4918}"/>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4"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dirty="0">
                <a:solidFill>
                  <a:srgbClr val="4D4D4D"/>
                </a:solidFill>
                <a:latin typeface="Arial Black"/>
              </a:rPr>
              <a:t>Welchen zwei Aktivitäten ist die Person am Sonntag, dem 22.01.2023 nachgegangen?</a:t>
            </a:r>
            <a:endParaRPr lang="en-US" sz="24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50602526-17E4-A1FB-6E51-612F4B00907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D1BA0980-BD5A-D571-69D0-1F1E67BAD1DC}"/>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dirty="0">
                <a:solidFill>
                  <a:srgbClr val="4D4D4D"/>
                </a:solidFill>
                <a:latin typeface="Arial Black"/>
              </a:rPr>
              <a:t>Welchen zwei Aktivitäten ist die Person am Sonntag, dem 22.01.2023 nachgegangen?</a:t>
            </a:r>
            <a:endParaRPr lang="en-US" sz="2400" b="0" strike="noStrike" spc="-1" dirty="0">
              <a:solidFill>
                <a:schemeClr val="dk1"/>
              </a:solidFill>
              <a:latin typeface="Calibri"/>
            </a:endParaRPr>
          </a:p>
        </p:txBody>
      </p:sp>
      <p:sp>
        <p:nvSpPr>
          <p:cNvPr id="2088" name="PlaceHolder 2"/>
          <p:cNvSpPr>
            <a:spLocks noGrp="1"/>
          </p:cNvSpPr>
          <p:nvPr>
            <p:ph/>
          </p:nvPr>
        </p:nvSpPr>
        <p:spPr>
          <a:xfrm>
            <a:off x="628560" y="2024280"/>
            <a:ext cx="3788280" cy="16016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1600" b="0" strike="noStrike" spc="-1">
                <a:solidFill>
                  <a:srgbClr val="4D4D4D"/>
                </a:solidFill>
                <a:latin typeface="Arial"/>
              </a:rPr>
              <a:t>Panometer Leipzig besuchen</a:t>
            </a:r>
            <a:endParaRPr lang="en-US" sz="1600" b="0" strike="noStrike" spc="-1">
              <a:solidFill>
                <a:schemeClr val="dk2"/>
              </a:solidFill>
              <a:latin typeface="Arial"/>
            </a:endParaRPr>
          </a:p>
          <a:p>
            <a:pPr indent="0" defTabSz="457200">
              <a:lnSpc>
                <a:spcPct val="100000"/>
              </a:lnSpc>
              <a:spcBef>
                <a:spcPts val="1001"/>
              </a:spcBef>
              <a:buNone/>
              <a:tabLst>
                <a:tab pos="0" algn="l"/>
              </a:tabLst>
            </a:pPr>
            <a:r>
              <a:rPr lang="de-DE" sz="1600" b="0" strike="noStrike" spc="-1">
                <a:solidFill>
                  <a:srgbClr val="4D4D4D"/>
                </a:solidFill>
                <a:latin typeface="Arial"/>
              </a:rPr>
              <a:t>Fitnessstudio besuchen </a:t>
            </a:r>
            <a:endParaRPr lang="en-US" sz="1600" b="0" strike="noStrike" spc="-1">
              <a:solidFill>
                <a:schemeClr val="dk2"/>
              </a:solidFill>
              <a:latin typeface="Arial"/>
            </a:endParaRPr>
          </a:p>
        </p:txBody>
      </p:sp>
      <p:sp>
        <p:nvSpPr>
          <p:cNvPr id="2089"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090" name="Grafik 4"/>
          <p:cNvPicPr/>
          <p:nvPr/>
        </p:nvPicPr>
        <p:blipFill>
          <a:blip r:embed="rId3"/>
          <a:stretch/>
        </p:blipFill>
        <p:spPr>
          <a:xfrm>
            <a:off x="3619080" y="2596680"/>
            <a:ext cx="4311720" cy="1937880"/>
          </a:xfrm>
          <a:prstGeom prst="rect">
            <a:avLst/>
          </a:prstGeom>
          <a:ln w="0">
            <a:noFill/>
          </a:ln>
        </p:spPr>
      </p:pic>
      <p:sp>
        <p:nvSpPr>
          <p:cNvPr id="2091" name="Ellipse 9"/>
          <p:cNvSpPr/>
          <p:nvPr/>
        </p:nvSpPr>
        <p:spPr>
          <a:xfrm>
            <a:off x="4238280" y="3761640"/>
            <a:ext cx="3722400" cy="4204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92" name="Ellipse 12"/>
          <p:cNvSpPr/>
          <p:nvPr/>
        </p:nvSpPr>
        <p:spPr>
          <a:xfrm>
            <a:off x="4233240" y="3458880"/>
            <a:ext cx="3722400" cy="4204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093"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499A090A-E0CA-3D00-2D92-014CA0C2AF94}"/>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dirty="0">
                <a:solidFill>
                  <a:srgbClr val="4D4D4D"/>
                </a:solidFill>
                <a:latin typeface="Arial Black"/>
              </a:rPr>
              <a:t>Wie viele Minuten würde die Person durchschnittlich brauchen, um einen Text von 237 Wörtern zu tippen?</a:t>
            </a:r>
            <a:endParaRPr lang="en-US" sz="2400" b="0" strike="noStrike" spc="-1" dirty="0">
              <a:solidFill>
                <a:schemeClr val="dk1"/>
              </a:solidFill>
              <a:latin typeface="Calibri"/>
            </a:endParaRPr>
          </a:p>
        </p:txBody>
      </p:sp>
      <p:pic>
        <p:nvPicPr>
          <p:cNvPr id="3" name="Grafik 2">
            <a:hlinkClick r:id="rId2"/>
            <a:extLst>
              <a:ext uri="{FF2B5EF4-FFF2-40B4-BE49-F238E27FC236}">
                <a16:creationId xmlns:a16="http://schemas.microsoft.com/office/drawing/2014/main" id="{D36BF072-C90A-0999-E775-35352CAC1C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52861E81-0BE6-F3EC-8044-DE6C6C4A44EF}"/>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Wie viele Minuten würde die Person durchschnittlich brauchen, um einen Text von 237 Wörtern zu tippen?</a:t>
            </a:r>
            <a:endParaRPr lang="en-US" sz="2400" b="0" strike="noStrike" spc="-1">
              <a:solidFill>
                <a:schemeClr val="dk1"/>
              </a:solidFill>
              <a:latin typeface="Calibri"/>
            </a:endParaRPr>
          </a:p>
        </p:txBody>
      </p:sp>
      <p:sp>
        <p:nvSpPr>
          <p:cNvPr id="2099" name="PlaceHolder 2"/>
          <p:cNvSpPr>
            <a:spLocks noGrp="1"/>
          </p:cNvSpPr>
          <p:nvPr>
            <p:ph/>
          </p:nvPr>
        </p:nvSpPr>
        <p:spPr>
          <a:xfrm>
            <a:off x="628560" y="2105640"/>
            <a:ext cx="4042800" cy="1792440"/>
          </a:xfrm>
          <a:prstGeom prst="rect">
            <a:avLst/>
          </a:prstGeom>
          <a:noFill/>
          <a:ln w="0">
            <a:noFill/>
          </a:ln>
        </p:spPr>
        <p:txBody>
          <a:bodyPr lIns="90000" tIns="45000" rIns="90000" bIns="45000" anchor="t">
            <a:normAutofit lnSpcReduction="10000"/>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1700" b="0" strike="noStrike" spc="-1">
                <a:solidFill>
                  <a:srgbClr val="4D4D4D"/>
                </a:solidFill>
                <a:latin typeface="Arial"/>
              </a:rPr>
              <a:t>76+58+56+41+49+40+41/7 </a:t>
            </a:r>
            <a:br>
              <a:rPr sz="1700"/>
            </a:br>
            <a:r>
              <a:rPr lang="de-DE" sz="1700" b="0" strike="noStrike" spc="-1">
                <a:solidFill>
                  <a:srgbClr val="4D4D4D"/>
                </a:solidFill>
                <a:latin typeface="Arial"/>
              </a:rPr>
              <a:t>= 51,57</a:t>
            </a:r>
            <a:endParaRPr lang="en-US" sz="1700" b="0" strike="noStrike" spc="-1">
              <a:solidFill>
                <a:schemeClr val="dk2"/>
              </a:solidFill>
              <a:latin typeface="Arial"/>
            </a:endParaRPr>
          </a:p>
          <a:p>
            <a:pPr indent="0" defTabSz="457200">
              <a:lnSpc>
                <a:spcPct val="100000"/>
              </a:lnSpc>
              <a:spcBef>
                <a:spcPts val="1001"/>
              </a:spcBef>
              <a:buNone/>
              <a:tabLst>
                <a:tab pos="0" algn="l"/>
              </a:tabLst>
            </a:pPr>
            <a:r>
              <a:rPr lang="de-DE" sz="1700" b="0" strike="noStrike" spc="-1">
                <a:solidFill>
                  <a:srgbClr val="4D4D4D"/>
                </a:solidFill>
                <a:latin typeface="Arial"/>
              </a:rPr>
              <a:t>237/51,57 </a:t>
            </a:r>
            <a:br>
              <a:rPr sz="1700"/>
            </a:br>
            <a:r>
              <a:rPr lang="de-DE" sz="1700" b="0" strike="noStrike" spc="-1">
                <a:solidFill>
                  <a:srgbClr val="4D4D4D"/>
                </a:solidFill>
                <a:latin typeface="Arial"/>
              </a:rPr>
              <a:t>= </a:t>
            </a:r>
            <a:r>
              <a:rPr lang="de-DE" sz="1700" b="0" u="sng" strike="noStrike" spc="-1">
                <a:solidFill>
                  <a:srgbClr val="4D4D4D"/>
                </a:solidFill>
                <a:uFillTx/>
                <a:latin typeface="Arial"/>
              </a:rPr>
              <a:t>4,59 min</a:t>
            </a:r>
            <a:endParaRPr lang="en-US" sz="1700" b="0" strike="noStrike" spc="-1">
              <a:solidFill>
                <a:schemeClr val="dk2"/>
              </a:solidFill>
              <a:latin typeface="Arial"/>
            </a:endParaRPr>
          </a:p>
          <a:p>
            <a:pPr indent="0" defTabSz="457200">
              <a:lnSpc>
                <a:spcPct val="100000"/>
              </a:lnSpc>
              <a:spcBef>
                <a:spcPts val="1001"/>
              </a:spcBef>
              <a:buNone/>
              <a:tabLst>
                <a:tab pos="0" algn="l"/>
              </a:tabLst>
            </a:pPr>
            <a:endParaRPr lang="en-US" sz="2800" b="0" strike="noStrike" spc="-1">
              <a:solidFill>
                <a:schemeClr val="dk2"/>
              </a:solidFill>
              <a:latin typeface="Arial"/>
            </a:endParaRPr>
          </a:p>
        </p:txBody>
      </p:sp>
      <p:sp>
        <p:nvSpPr>
          <p:cNvPr id="2100"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101" name="Grafik 5"/>
          <p:cNvPicPr/>
          <p:nvPr/>
        </p:nvPicPr>
        <p:blipFill>
          <a:blip r:embed="rId3"/>
          <a:stretch/>
        </p:blipFill>
        <p:spPr>
          <a:xfrm>
            <a:off x="3484440" y="2647440"/>
            <a:ext cx="4675680" cy="3373920"/>
          </a:xfrm>
          <a:prstGeom prst="rect">
            <a:avLst/>
          </a:prstGeom>
          <a:ln w="0">
            <a:noFill/>
          </a:ln>
        </p:spPr>
      </p:pic>
      <p:sp>
        <p:nvSpPr>
          <p:cNvPr id="2102"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4"/>
            <a:extLst>
              <a:ext uri="{FF2B5EF4-FFF2-40B4-BE49-F238E27FC236}">
                <a16:creationId xmlns:a16="http://schemas.microsoft.com/office/drawing/2014/main" id="{131103A3-0DD9-D03E-6741-A7D7AA511FF7}"/>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4"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Nenne vier Informationen zu der Person, mit der die Person am wenigsten schreibt.</a:t>
            </a:r>
            <a:endParaRPr lang="en-US" sz="24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646B9B3C-DE5F-7E97-5641-F76748C3055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3B551F30-EE34-B09E-70B4-BE600BEEF64C}"/>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Nenne vier Informationen zu der Person, mit der die Person am wenigsten schreibt.</a:t>
            </a:r>
            <a:endParaRPr lang="en-US" sz="2400" b="0" strike="noStrike" spc="-1">
              <a:solidFill>
                <a:schemeClr val="dk1"/>
              </a:solidFill>
              <a:latin typeface="Calibri"/>
            </a:endParaRPr>
          </a:p>
        </p:txBody>
      </p:sp>
      <p:sp>
        <p:nvSpPr>
          <p:cNvPr id="2108" name="PlaceHolder 2"/>
          <p:cNvSpPr>
            <a:spLocks noGrp="1"/>
          </p:cNvSpPr>
          <p:nvPr>
            <p:ph/>
          </p:nvPr>
        </p:nvSpPr>
        <p:spPr>
          <a:xfrm>
            <a:off x="628560" y="2226600"/>
            <a:ext cx="4042800" cy="1792440"/>
          </a:xfrm>
          <a:prstGeom prst="rect">
            <a:avLst/>
          </a:prstGeom>
          <a:noFill/>
          <a:ln w="0">
            <a:noFill/>
          </a:ln>
        </p:spPr>
        <p:txBody>
          <a:bodyPr lIns="90000" tIns="45000" rIns="90000" bIns="45000" anchor="t">
            <a:normAutofit fontScale="81111" lnSpcReduction="20000"/>
          </a:bodyPr>
          <a:lstStyle/>
          <a:p>
            <a:pPr indent="0" defTabSz="457200">
              <a:lnSpc>
                <a:spcPct val="100000"/>
              </a:lnSpc>
              <a:spcBef>
                <a:spcPts val="1001"/>
              </a:spcBef>
              <a:buNone/>
              <a:tabLst>
                <a:tab pos="0" algn="l"/>
              </a:tabLst>
            </a:pPr>
            <a:r>
              <a:rPr lang="de-DE" sz="1500" b="1" strike="noStrike" spc="-1">
                <a:solidFill>
                  <a:srgbClr val="4D4D4D"/>
                </a:solidFill>
                <a:latin typeface="Arial"/>
              </a:rPr>
              <a:t>Lösung</a:t>
            </a:r>
            <a:r>
              <a:rPr lang="de-DE" sz="3600" b="0" strike="noStrike" spc="-1">
                <a:solidFill>
                  <a:srgbClr val="4D4D4D"/>
                </a:solidFill>
                <a:latin typeface="Arial"/>
              </a:rPr>
              <a:t> </a:t>
            </a:r>
            <a:endParaRPr lang="en-US" sz="3600" b="0" strike="noStrike" spc="-1">
              <a:solidFill>
                <a:schemeClr val="dk2"/>
              </a:solidFill>
              <a:latin typeface="Arial"/>
            </a:endParaRPr>
          </a:p>
          <a:p>
            <a:pPr marL="385920" indent="-385920" defTabSz="457200">
              <a:lnSpc>
                <a:spcPct val="100000"/>
              </a:lnSpc>
              <a:spcBef>
                <a:spcPts val="1001"/>
              </a:spcBef>
              <a:buClr>
                <a:srgbClr val="4D4D4D"/>
              </a:buClr>
              <a:buFont typeface="Arial"/>
              <a:buAutoNum type="arabicPeriod"/>
              <a:tabLst>
                <a:tab pos="0" algn="l"/>
              </a:tabLst>
            </a:pPr>
            <a:r>
              <a:rPr lang="de-DE" sz="1950" b="0" strike="noStrike" spc="-1">
                <a:solidFill>
                  <a:srgbClr val="4D4D4D"/>
                </a:solidFill>
                <a:latin typeface="Arial"/>
              </a:rPr>
              <a:t>mit im Fußballverein </a:t>
            </a:r>
            <a:endParaRPr lang="en-US" sz="1950" b="0" strike="noStrike" spc="-1">
              <a:solidFill>
                <a:schemeClr val="dk2"/>
              </a:solidFill>
              <a:latin typeface="Arial"/>
            </a:endParaRPr>
          </a:p>
          <a:p>
            <a:pPr marL="385920" indent="-385920" defTabSz="457200">
              <a:lnSpc>
                <a:spcPct val="100000"/>
              </a:lnSpc>
              <a:spcBef>
                <a:spcPts val="1001"/>
              </a:spcBef>
              <a:buClr>
                <a:srgbClr val="4D4D4D"/>
              </a:buClr>
              <a:buFont typeface="Arial"/>
              <a:buAutoNum type="arabicPeriod"/>
              <a:tabLst>
                <a:tab pos="0" algn="l"/>
              </a:tabLst>
            </a:pPr>
            <a:r>
              <a:rPr lang="de-DE" sz="1950" b="0" strike="noStrike" spc="-1">
                <a:solidFill>
                  <a:srgbClr val="4D4D4D"/>
                </a:solidFill>
                <a:latin typeface="Arial"/>
              </a:rPr>
              <a:t>mit in der Klasse </a:t>
            </a:r>
            <a:endParaRPr lang="en-US" sz="1950" b="0" strike="noStrike" spc="-1">
              <a:solidFill>
                <a:schemeClr val="dk2"/>
              </a:solidFill>
              <a:latin typeface="Arial"/>
            </a:endParaRPr>
          </a:p>
          <a:p>
            <a:pPr marL="385920" indent="-385920" defTabSz="457200">
              <a:lnSpc>
                <a:spcPct val="100000"/>
              </a:lnSpc>
              <a:spcBef>
                <a:spcPts val="1001"/>
              </a:spcBef>
              <a:buClr>
                <a:srgbClr val="4D4D4D"/>
              </a:buClr>
              <a:buFont typeface="Arial"/>
              <a:buAutoNum type="arabicPeriod"/>
              <a:tabLst>
                <a:tab pos="0" algn="l"/>
              </a:tabLst>
            </a:pPr>
            <a:r>
              <a:rPr lang="de-DE" sz="1950" b="0" strike="noStrike" spc="-1">
                <a:solidFill>
                  <a:srgbClr val="4D4D4D"/>
                </a:solidFill>
                <a:latin typeface="Arial"/>
              </a:rPr>
              <a:t>Handynummer: +4977290311</a:t>
            </a:r>
            <a:endParaRPr lang="en-US" sz="1950" b="0" strike="noStrike" spc="-1">
              <a:solidFill>
                <a:schemeClr val="dk2"/>
              </a:solidFill>
              <a:latin typeface="Arial"/>
            </a:endParaRPr>
          </a:p>
          <a:p>
            <a:pPr marL="385920" indent="-385920" defTabSz="457200">
              <a:lnSpc>
                <a:spcPct val="100000"/>
              </a:lnSpc>
              <a:spcBef>
                <a:spcPts val="1001"/>
              </a:spcBef>
              <a:buClr>
                <a:srgbClr val="4D4D4D"/>
              </a:buClr>
              <a:buFont typeface="Arial"/>
              <a:buAutoNum type="arabicPeriod"/>
              <a:tabLst>
                <a:tab pos="0" algn="l"/>
              </a:tabLst>
            </a:pPr>
            <a:r>
              <a:rPr lang="de-DE" sz="1950" b="0" strike="noStrike" spc="-1">
                <a:solidFill>
                  <a:srgbClr val="4D4D4D"/>
                </a:solidFill>
                <a:latin typeface="Arial"/>
              </a:rPr>
              <a:t>schreibt am wenigsten mit der Person </a:t>
            </a:r>
            <a:endParaRPr lang="en-US" sz="1950" b="0" strike="noStrike" spc="-1">
              <a:solidFill>
                <a:schemeClr val="dk2"/>
              </a:solidFill>
              <a:latin typeface="Arial"/>
            </a:endParaRPr>
          </a:p>
        </p:txBody>
      </p:sp>
      <p:sp>
        <p:nvSpPr>
          <p:cNvPr id="2109" name="Inhaltsplatzhalter 2"/>
          <p:cNvSpPr/>
          <p:nvPr/>
        </p:nvSpPr>
        <p:spPr>
          <a:xfrm>
            <a:off x="3903120" y="23709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6666"/>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Möglicher Lösungsweg</a:t>
            </a:r>
            <a:endParaRPr lang="de-DE" sz="13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110"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111" name="Grafik 4"/>
          <p:cNvPicPr/>
          <p:nvPr/>
        </p:nvPicPr>
        <p:blipFill>
          <a:blip r:embed="rId3"/>
          <a:stretch/>
        </p:blipFill>
        <p:spPr>
          <a:xfrm>
            <a:off x="7431120" y="2460240"/>
            <a:ext cx="846720" cy="1358640"/>
          </a:xfrm>
          <a:prstGeom prst="rect">
            <a:avLst/>
          </a:prstGeom>
          <a:ln w="0">
            <a:noFill/>
          </a:ln>
        </p:spPr>
      </p:pic>
      <p:pic>
        <p:nvPicPr>
          <p:cNvPr id="2112" name="Grafik 9"/>
          <p:cNvPicPr/>
          <p:nvPr/>
        </p:nvPicPr>
        <p:blipFill>
          <a:blip r:embed="rId4"/>
          <a:stretch/>
        </p:blipFill>
        <p:spPr>
          <a:xfrm>
            <a:off x="4408920" y="2730240"/>
            <a:ext cx="2559240" cy="1517760"/>
          </a:xfrm>
          <a:prstGeom prst="rect">
            <a:avLst/>
          </a:prstGeom>
          <a:ln w="0">
            <a:noFill/>
          </a:ln>
        </p:spPr>
      </p:pic>
      <p:pic>
        <p:nvPicPr>
          <p:cNvPr id="2113" name="Grafik 11"/>
          <p:cNvPicPr/>
          <p:nvPr/>
        </p:nvPicPr>
        <p:blipFill>
          <a:blip r:embed="rId5"/>
          <a:stretch/>
        </p:blipFill>
        <p:spPr>
          <a:xfrm>
            <a:off x="4269600" y="4249080"/>
            <a:ext cx="2837880" cy="1723320"/>
          </a:xfrm>
          <a:prstGeom prst="rect">
            <a:avLst/>
          </a:prstGeom>
          <a:ln w="0">
            <a:noFill/>
          </a:ln>
        </p:spPr>
      </p:pic>
      <p:sp>
        <p:nvSpPr>
          <p:cNvPr id="2114" name="Ellipse 12"/>
          <p:cNvSpPr/>
          <p:nvPr/>
        </p:nvSpPr>
        <p:spPr>
          <a:xfrm>
            <a:off x="6191280" y="3851280"/>
            <a:ext cx="646560" cy="228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115" name="Ellipse 13"/>
          <p:cNvSpPr/>
          <p:nvPr/>
        </p:nvSpPr>
        <p:spPr>
          <a:xfrm>
            <a:off x="5002560" y="5257440"/>
            <a:ext cx="646560" cy="228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 name="Grafik 1">
            <a:hlinkClick r:id="rId6"/>
            <a:extLst>
              <a:ext uri="{FF2B5EF4-FFF2-40B4-BE49-F238E27FC236}">
                <a16:creationId xmlns:a16="http://schemas.microsoft.com/office/drawing/2014/main" id="{52C0B37B-94D0-4022-D529-0B4769196F9B}"/>
              </a:ext>
            </a:extLst>
          </p:cNvPr>
          <p:cNvPicPr>
            <a:picLocks noGrp="1" noRo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Was muss die Person am Wochenende erledigen und was wird sie stattdessen tun?</a:t>
            </a:r>
            <a:endParaRPr lang="en-US" sz="24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B135B46C-5E05-D029-A373-AD5A3071A93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01076337-6F9D-1650-854A-9F969879E548}"/>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Was muss die Person am Wochenende erledigen und was wird sie stattdessen tun?</a:t>
            </a:r>
            <a:endParaRPr lang="en-US" sz="2400" b="0" strike="noStrike" spc="-1">
              <a:solidFill>
                <a:schemeClr val="dk1"/>
              </a:solidFill>
              <a:latin typeface="Calibri"/>
            </a:endParaRPr>
          </a:p>
        </p:txBody>
      </p:sp>
      <p:sp>
        <p:nvSpPr>
          <p:cNvPr id="2121" name="PlaceHolder 2"/>
          <p:cNvSpPr>
            <a:spLocks noGrp="1"/>
          </p:cNvSpPr>
          <p:nvPr>
            <p:ph/>
          </p:nvPr>
        </p:nvSpPr>
        <p:spPr>
          <a:xfrm>
            <a:off x="628560" y="2125440"/>
            <a:ext cx="4042800" cy="17924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5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1600" b="0" strike="noStrike" spc="-1">
                <a:solidFill>
                  <a:srgbClr val="4D4D4D"/>
                </a:solidFill>
                <a:latin typeface="Arial"/>
              </a:rPr>
              <a:t>Präsentation ausarbeiten</a:t>
            </a:r>
            <a:endParaRPr lang="en-US" sz="1600" b="0" strike="noStrike" spc="-1">
              <a:solidFill>
                <a:schemeClr val="dk2"/>
              </a:solidFill>
              <a:latin typeface="Arial"/>
            </a:endParaRPr>
          </a:p>
          <a:p>
            <a:pPr indent="0" defTabSz="457200">
              <a:lnSpc>
                <a:spcPct val="100000"/>
              </a:lnSpc>
              <a:spcBef>
                <a:spcPts val="1001"/>
              </a:spcBef>
              <a:buNone/>
              <a:tabLst>
                <a:tab pos="0" algn="l"/>
              </a:tabLst>
            </a:pPr>
            <a:r>
              <a:rPr lang="de-DE" sz="1600" b="0" strike="noStrike" spc="-1">
                <a:solidFill>
                  <a:srgbClr val="4D4D4D"/>
                </a:solidFill>
                <a:latin typeface="Arial"/>
              </a:rPr>
              <a:t>eher: Fußball, Fortnite, </a:t>
            </a:r>
            <a:br>
              <a:rPr sz="1600"/>
            </a:br>
            <a:r>
              <a:rPr lang="de-DE" sz="1600" b="0" strike="noStrike" spc="-1">
                <a:solidFill>
                  <a:srgbClr val="4D4D4D"/>
                </a:solidFill>
                <a:latin typeface="Arial"/>
              </a:rPr>
              <a:t>Freunde treffen, Fitness Studio</a:t>
            </a:r>
            <a:endParaRPr lang="en-US" sz="1600" b="0" strike="noStrike" spc="-1">
              <a:solidFill>
                <a:schemeClr val="dk2"/>
              </a:solidFill>
              <a:latin typeface="Arial"/>
            </a:endParaRPr>
          </a:p>
        </p:txBody>
      </p:sp>
      <p:sp>
        <p:nvSpPr>
          <p:cNvPr id="2122"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123" name="Grafik 3"/>
          <p:cNvPicPr/>
          <p:nvPr/>
        </p:nvPicPr>
        <p:blipFill>
          <a:blip r:embed="rId3"/>
          <a:stretch/>
        </p:blipFill>
        <p:spPr>
          <a:xfrm>
            <a:off x="3555720" y="2584440"/>
            <a:ext cx="2288880" cy="999360"/>
          </a:xfrm>
          <a:prstGeom prst="rect">
            <a:avLst/>
          </a:prstGeom>
          <a:ln w="0">
            <a:noFill/>
          </a:ln>
        </p:spPr>
      </p:pic>
      <p:sp>
        <p:nvSpPr>
          <p:cNvPr id="2124" name="Ellipse 5"/>
          <p:cNvSpPr/>
          <p:nvPr/>
        </p:nvSpPr>
        <p:spPr>
          <a:xfrm>
            <a:off x="3595320" y="2909880"/>
            <a:ext cx="2248920" cy="3477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125" name="Grafik 10"/>
          <p:cNvPicPr/>
          <p:nvPr/>
        </p:nvPicPr>
        <p:blipFill>
          <a:blip r:embed="rId4"/>
          <a:stretch/>
        </p:blipFill>
        <p:spPr>
          <a:xfrm>
            <a:off x="3555720" y="3873600"/>
            <a:ext cx="3209760" cy="1704600"/>
          </a:xfrm>
          <a:prstGeom prst="rect">
            <a:avLst/>
          </a:prstGeom>
          <a:ln w="0">
            <a:noFill/>
          </a:ln>
        </p:spPr>
      </p:pic>
      <p:sp>
        <p:nvSpPr>
          <p:cNvPr id="2126" name="Ellipse 14"/>
          <p:cNvSpPr/>
          <p:nvPr/>
        </p:nvSpPr>
        <p:spPr>
          <a:xfrm>
            <a:off x="3293640" y="4845600"/>
            <a:ext cx="1866240" cy="786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127"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1E438375-05EE-1895-A5F5-F5FA6486201A}"/>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In welcher Höhe befindet sich der höchste Punkt, an dem sich die Person in den letzten vier Tagen aufgehalten hat? </a:t>
            </a:r>
            <a:endParaRPr lang="en-US" sz="24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0273C121-CBF7-C4E6-507F-57316637F75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22E3A9EF-3EF7-DC50-C606-E6B4B10D892B}"/>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6"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tx2"/>
                </a:solidFill>
                <a:latin typeface="Arial Black"/>
              </a:rPr>
              <a:t>-- Aufgabe </a:t>
            </a:r>
            <a:endParaRPr lang="en-US" sz="4000" b="0" strike="noStrike" spc="-1" dirty="0">
              <a:solidFill>
                <a:schemeClr val="tx2"/>
              </a:solidFill>
              <a:latin typeface="Calibri"/>
            </a:endParaRPr>
          </a:p>
        </p:txBody>
      </p:sp>
      <p:sp>
        <p:nvSpPr>
          <p:cNvPr id="1767" name="PlaceHolder 2"/>
          <p:cNvSpPr>
            <a:spLocks noGrp="1"/>
          </p:cNvSpPr>
          <p:nvPr>
            <p:ph/>
          </p:nvPr>
        </p:nvSpPr>
        <p:spPr>
          <a:xfrm>
            <a:off x="824400" y="1690560"/>
            <a:ext cx="4119840" cy="4350960"/>
          </a:xfrm>
          <a:prstGeom prst="rect">
            <a:avLst/>
          </a:prstGeom>
          <a:noFill/>
          <a:ln w="0">
            <a:noFill/>
          </a:ln>
        </p:spPr>
        <p:txBody>
          <a:bodyPr anchor="t">
            <a:noAutofit/>
          </a:bodyPr>
          <a:lstStyle/>
          <a:p>
            <a:pPr marL="228600" indent="-228600" defTabSz="914400">
              <a:lnSpc>
                <a:spcPct val="90000"/>
              </a:lnSpc>
              <a:spcBef>
                <a:spcPts val="751"/>
              </a:spcBef>
              <a:buClr>
                <a:srgbClr val="000000"/>
              </a:buClr>
              <a:buFont typeface="Arial"/>
              <a:buChar char="•"/>
              <a:tabLst>
                <a:tab pos="0" algn="l"/>
              </a:tabLst>
            </a:pPr>
            <a:r>
              <a:rPr lang="de-DE" sz="2800" b="0" strike="noStrike" spc="-1" dirty="0">
                <a:solidFill>
                  <a:schemeClr val="tx2"/>
                </a:solidFill>
                <a:latin typeface="Arial"/>
              </a:rPr>
              <a:t>Füllt den Steckbrief aus!</a:t>
            </a:r>
            <a:endParaRPr lang="en-US" sz="2800" b="0" strike="noStrike" spc="-1" dirty="0">
              <a:solidFill>
                <a:schemeClr val="tx2"/>
              </a:solidFill>
              <a:latin typeface="Arial"/>
            </a:endParaRPr>
          </a:p>
          <a:p>
            <a:pPr marL="228600" indent="-228600" defTabSz="914400">
              <a:lnSpc>
                <a:spcPct val="90000"/>
              </a:lnSpc>
              <a:spcBef>
                <a:spcPts val="751"/>
              </a:spcBef>
              <a:buClr>
                <a:srgbClr val="000000"/>
              </a:buClr>
              <a:buFont typeface="Arial"/>
              <a:buChar char="•"/>
              <a:tabLst>
                <a:tab pos="0" algn="l"/>
              </a:tabLst>
            </a:pPr>
            <a:r>
              <a:rPr lang="de-DE" sz="2800" b="0" strike="noStrike" spc="-1" dirty="0">
                <a:solidFill>
                  <a:schemeClr val="tx2"/>
                </a:solidFill>
                <a:latin typeface="Arial"/>
              </a:rPr>
              <a:t>Mit </a:t>
            </a:r>
            <a:r>
              <a:rPr lang="de-DE" sz="2800" b="0" i="1" strike="noStrike" spc="-1" dirty="0">
                <a:solidFill>
                  <a:schemeClr val="tx2"/>
                </a:solidFill>
                <a:latin typeface="Arial"/>
              </a:rPr>
              <a:t>wem</a:t>
            </a:r>
            <a:r>
              <a:rPr lang="de-DE" sz="2800" b="0" strike="noStrike" spc="-1" dirty="0">
                <a:solidFill>
                  <a:schemeClr val="tx2"/>
                </a:solidFill>
                <a:latin typeface="Arial"/>
              </a:rPr>
              <a:t> würdet ihr diese Informationen teilen? </a:t>
            </a:r>
            <a:endParaRPr lang="en-US" sz="2800" b="0" strike="noStrike" spc="-1" dirty="0">
              <a:solidFill>
                <a:schemeClr val="tx2"/>
              </a:solidFill>
              <a:latin typeface="Arial"/>
            </a:endParaRPr>
          </a:p>
          <a:p>
            <a:pPr marL="228600" indent="-228600" defTabSz="914400">
              <a:lnSpc>
                <a:spcPct val="90000"/>
              </a:lnSpc>
              <a:spcBef>
                <a:spcPts val="751"/>
              </a:spcBef>
              <a:buClr>
                <a:srgbClr val="000000"/>
              </a:buClr>
              <a:buFont typeface="Arial"/>
              <a:buChar char="•"/>
              <a:tabLst>
                <a:tab pos="0" algn="l"/>
              </a:tabLst>
            </a:pPr>
            <a:r>
              <a:rPr lang="de-DE" sz="2800" b="0" u="sng" strike="noStrike" spc="-1" dirty="0">
                <a:solidFill>
                  <a:schemeClr val="tx2"/>
                </a:solidFill>
                <a:uFillTx/>
                <a:latin typeface="Arial"/>
              </a:rPr>
              <a:t>Achtung</a:t>
            </a:r>
            <a:r>
              <a:rPr lang="de-DE" sz="2800" b="0" strike="noStrike" spc="-1" dirty="0">
                <a:solidFill>
                  <a:schemeClr val="tx2"/>
                </a:solidFill>
                <a:latin typeface="Arial"/>
              </a:rPr>
              <a:t>: Wenn ihr die Information </a:t>
            </a:r>
            <a:r>
              <a:rPr lang="de-DE" sz="2800" b="0" i="1" strike="noStrike" spc="-1" dirty="0">
                <a:solidFill>
                  <a:schemeClr val="tx2"/>
                </a:solidFill>
                <a:latin typeface="Arial"/>
              </a:rPr>
              <a:t>hier </a:t>
            </a:r>
            <a:r>
              <a:rPr lang="de-DE" sz="2800" b="0" strike="noStrike" spc="-1" dirty="0">
                <a:solidFill>
                  <a:schemeClr val="tx2"/>
                </a:solidFill>
                <a:latin typeface="Arial"/>
              </a:rPr>
              <a:t>nicht teilen möchtet, müsst ihr das nicht.</a:t>
            </a:r>
            <a:endParaRPr lang="en-US" sz="2800" b="0" strike="noStrike" spc="-1" dirty="0">
              <a:solidFill>
                <a:schemeClr val="tx2"/>
              </a:solidFill>
              <a:latin typeface="Arial"/>
            </a:endParaRPr>
          </a:p>
          <a:p>
            <a:pPr indent="0" defTabSz="914400">
              <a:lnSpc>
                <a:spcPct val="100000"/>
              </a:lnSpc>
              <a:spcBef>
                <a:spcPts val="1001"/>
              </a:spcBef>
              <a:buNone/>
              <a:tabLst>
                <a:tab pos="0" algn="l"/>
              </a:tabLst>
            </a:pPr>
            <a:endParaRPr lang="en-US" sz="2800" b="0" strike="noStrike" spc="-1" dirty="0">
              <a:solidFill>
                <a:schemeClr val="dk2"/>
              </a:solidFill>
              <a:latin typeface="Arial"/>
            </a:endParaRPr>
          </a:p>
        </p:txBody>
      </p:sp>
      <p:pic>
        <p:nvPicPr>
          <p:cNvPr id="1768" name="Grafik 3"/>
          <p:cNvPicPr/>
          <p:nvPr/>
        </p:nvPicPr>
        <p:blipFill>
          <a:blip r:embed="rId2"/>
          <a:stretch/>
        </p:blipFill>
        <p:spPr>
          <a:xfrm>
            <a:off x="4944600" y="903960"/>
            <a:ext cx="3567960" cy="5049360"/>
          </a:xfrm>
          <a:prstGeom prst="rect">
            <a:avLst/>
          </a:prstGeom>
          <a:ln w="0">
            <a:noFill/>
          </a:ln>
        </p:spPr>
      </p:pic>
      <p:pic>
        <p:nvPicPr>
          <p:cNvPr id="2" name="Grafik 1">
            <a:hlinkClick r:id="rId3"/>
            <a:extLst>
              <a:ext uri="{FF2B5EF4-FFF2-40B4-BE49-F238E27FC236}">
                <a16:creationId xmlns:a16="http://schemas.microsoft.com/office/drawing/2014/main" id="{F1A94A56-BB07-035B-4CE3-B99B8F50A6A9}"/>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In welcher Höhe befindet sich der höchste Punkt, an dem sich die Person am Samstag aufgehalten hat? </a:t>
            </a:r>
            <a:endParaRPr lang="en-US" sz="2400" b="0" strike="noStrike" spc="-1">
              <a:solidFill>
                <a:schemeClr val="dk1"/>
              </a:solidFill>
              <a:latin typeface="Calibri"/>
            </a:endParaRPr>
          </a:p>
        </p:txBody>
      </p:sp>
      <p:sp>
        <p:nvSpPr>
          <p:cNvPr id="2133" name="PlaceHolder 2"/>
          <p:cNvSpPr>
            <a:spLocks noGrp="1"/>
          </p:cNvSpPr>
          <p:nvPr>
            <p:ph/>
          </p:nvPr>
        </p:nvSpPr>
        <p:spPr>
          <a:xfrm>
            <a:off x="628560" y="2064600"/>
            <a:ext cx="4042800" cy="17924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0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400" b="0" strike="noStrike" spc="-1">
                <a:solidFill>
                  <a:srgbClr val="4D4D4D"/>
                </a:solidFill>
                <a:latin typeface="Arial"/>
              </a:rPr>
              <a:t>153,3 m ü. NN</a:t>
            </a:r>
            <a:endParaRPr lang="en-US" sz="2400" b="0" strike="noStrike" spc="-1">
              <a:solidFill>
                <a:schemeClr val="dk2"/>
              </a:solidFill>
              <a:latin typeface="Arial"/>
            </a:endParaRPr>
          </a:p>
        </p:txBody>
      </p:sp>
      <p:sp>
        <p:nvSpPr>
          <p:cNvPr id="2134"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135" name="Grafik 5"/>
          <p:cNvPicPr/>
          <p:nvPr/>
        </p:nvPicPr>
        <p:blipFill>
          <a:blip r:embed="rId3"/>
          <a:stretch/>
        </p:blipFill>
        <p:spPr>
          <a:xfrm>
            <a:off x="3670200" y="2477160"/>
            <a:ext cx="3422520" cy="1638360"/>
          </a:xfrm>
          <a:prstGeom prst="rect">
            <a:avLst/>
          </a:prstGeom>
          <a:ln w="0">
            <a:noFill/>
          </a:ln>
        </p:spPr>
      </p:pic>
      <p:sp>
        <p:nvSpPr>
          <p:cNvPr id="2136" name="Ellipse 6"/>
          <p:cNvSpPr/>
          <p:nvPr/>
        </p:nvSpPr>
        <p:spPr>
          <a:xfrm>
            <a:off x="4182840" y="3234240"/>
            <a:ext cx="1650240" cy="288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137" name="Grafik 14"/>
          <p:cNvPicPr/>
          <p:nvPr/>
        </p:nvPicPr>
        <p:blipFill>
          <a:blip r:embed="rId4"/>
          <a:stretch/>
        </p:blipFill>
        <p:spPr>
          <a:xfrm>
            <a:off x="3639600" y="3879360"/>
            <a:ext cx="1918440" cy="2117880"/>
          </a:xfrm>
          <a:prstGeom prst="rect">
            <a:avLst/>
          </a:prstGeom>
          <a:ln w="0">
            <a:noFill/>
          </a:ln>
        </p:spPr>
      </p:pic>
      <p:sp>
        <p:nvSpPr>
          <p:cNvPr id="2138" name="Ellipse 15"/>
          <p:cNvSpPr/>
          <p:nvPr/>
        </p:nvSpPr>
        <p:spPr>
          <a:xfrm>
            <a:off x="3846960" y="5785200"/>
            <a:ext cx="1650240" cy="288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139"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141" name="Textfeld 9"/>
          <p:cNvSpPr/>
          <p:nvPr/>
        </p:nvSpPr>
        <p:spPr>
          <a:xfrm>
            <a:off x="3620880" y="6019200"/>
            <a:ext cx="2316960" cy="2113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800" b="0" strike="noStrike" spc="-1">
                <a:solidFill>
                  <a:srgbClr val="4D4D4D"/>
                </a:solidFill>
                <a:latin typeface="Arial"/>
                <a:ea typeface="DejaVu Sans"/>
              </a:rPr>
              <a:t>Quelle: https://de.wikipedia.org/wiki/Fockeberg </a:t>
            </a:r>
            <a:endParaRPr lang="de-DE" sz="80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1F0A914F-BBC6-B575-B6C1-D6D66BF93BC3}"/>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Wie lang braucht die Person durchschnittlich, um an einem normalen Tag vom Aufstehen bis zur Schule zu kommen? </a:t>
            </a:r>
            <a:endParaRPr lang="en-US" sz="24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8133F3A0-6A28-C246-3B10-F0AE709CC8D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D00E4457-863E-71EF-C094-FC59862D1115}"/>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5"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Wie lang braucht die Person durchschnittlich, um an einem normalen Tag vom Aufstehen bis zur Schule zu kommen? </a:t>
            </a:r>
            <a:endParaRPr lang="en-US" sz="2400" b="0" strike="noStrike" spc="-1">
              <a:solidFill>
                <a:schemeClr val="dk1"/>
              </a:solidFill>
              <a:latin typeface="Calibri"/>
            </a:endParaRPr>
          </a:p>
        </p:txBody>
      </p:sp>
      <p:sp>
        <p:nvSpPr>
          <p:cNvPr id="2146" name="PlaceHolder 2"/>
          <p:cNvSpPr>
            <a:spLocks noGrp="1"/>
          </p:cNvSpPr>
          <p:nvPr>
            <p:ph/>
          </p:nvPr>
        </p:nvSpPr>
        <p:spPr>
          <a:xfrm>
            <a:off x="628560" y="2226600"/>
            <a:ext cx="4042800" cy="17924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endParaRPr lang="en-US" sz="135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53,8 Minuten  </a:t>
            </a:r>
            <a:endParaRPr lang="en-US" sz="2800" b="0" strike="noStrike" spc="-1">
              <a:solidFill>
                <a:schemeClr val="dk2"/>
              </a:solidFill>
              <a:latin typeface="Arial"/>
            </a:endParaRPr>
          </a:p>
        </p:txBody>
      </p:sp>
      <p:sp>
        <p:nvSpPr>
          <p:cNvPr id="2147" name="Inhaltsplatzhalter 2"/>
          <p:cNvSpPr/>
          <p:nvPr/>
        </p:nvSpPr>
        <p:spPr>
          <a:xfrm>
            <a:off x="3566160" y="2265120"/>
            <a:ext cx="3551400" cy="33408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7499" lnSpcReduction="10000"/>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Fr: 	54 min</a:t>
            </a: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Mo: 	49 min</a:t>
            </a: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Di: 	58 min</a:t>
            </a: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Mi: 	-</a:t>
            </a: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Do:	53 min</a:t>
            </a: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Fr: 	55 min</a:t>
            </a:r>
            <a:endParaRPr lang="de-DE" sz="1800" b="0" strike="noStrike" spc="-1">
              <a:solidFill>
                <a:srgbClr val="000000"/>
              </a:solidFill>
              <a:latin typeface="Calibri"/>
            </a:endParaRPr>
          </a:p>
          <a:p>
            <a:pPr defTabSz="457200">
              <a:lnSpc>
                <a:spcPct val="90000"/>
              </a:lnSpc>
              <a:spcBef>
                <a:spcPts val="1001"/>
              </a:spcBef>
              <a:tabLst>
                <a:tab pos="0" algn="l"/>
              </a:tabLst>
            </a:pPr>
            <a:endParaRPr lang="de-DE" sz="1800" b="0" strike="noStrike" spc="-1">
              <a:solidFill>
                <a:srgbClr val="000000"/>
              </a:solidFill>
              <a:latin typeface="Calibri"/>
            </a:endParaRPr>
          </a:p>
          <a:p>
            <a:pPr defTabSz="457200">
              <a:lnSpc>
                <a:spcPct val="90000"/>
              </a:lnSpc>
              <a:spcBef>
                <a:spcPts val="1001"/>
              </a:spcBef>
              <a:tabLst>
                <a:tab pos="0" algn="l"/>
              </a:tabLst>
            </a:pPr>
            <a:r>
              <a:rPr lang="de-DE" sz="1800" b="0" strike="noStrike" spc="-1">
                <a:solidFill>
                  <a:srgbClr val="4D4D4D"/>
                </a:solidFill>
                <a:latin typeface="Arial"/>
                <a:ea typeface="DejaVu Sans"/>
              </a:rPr>
              <a:t>(54+49+58+53+55)/5</a:t>
            </a:r>
            <a:endParaRPr lang="de-DE" sz="18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sp>
        <p:nvSpPr>
          <p:cNvPr id="2148"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3"/>
            <a:extLst>
              <a:ext uri="{FF2B5EF4-FFF2-40B4-BE49-F238E27FC236}">
                <a16:creationId xmlns:a16="http://schemas.microsoft.com/office/drawing/2014/main" id="{1DC816EC-76AC-5126-C2CC-E49BC251A017}"/>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Bei wem (Name gesucht) lässt die Person sich am meisten Zeit, um auf Nachrichten zu antworten?</a:t>
            </a:r>
            <a:endParaRPr lang="en-US" sz="2400" b="0" strike="noStrike" spc="-1">
              <a:solidFill>
                <a:schemeClr val="dk1"/>
              </a:solidFill>
              <a:latin typeface="Calibri"/>
            </a:endParaRPr>
          </a:p>
        </p:txBody>
      </p:sp>
      <p:pic>
        <p:nvPicPr>
          <p:cNvPr id="3" name="Grafik 2">
            <a:hlinkClick r:id="rId2"/>
            <a:extLst>
              <a:ext uri="{FF2B5EF4-FFF2-40B4-BE49-F238E27FC236}">
                <a16:creationId xmlns:a16="http://schemas.microsoft.com/office/drawing/2014/main" id="{7AE61012-935C-4BA8-6677-2AA3D6721E2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graphicFrame>
        <p:nvGraphicFramePr>
          <p:cNvPr id="4" name="Inhaltsplatzhalter 1">
            <a:extLst>
              <a:ext uri="{FF2B5EF4-FFF2-40B4-BE49-F238E27FC236}">
                <a16:creationId xmlns:a16="http://schemas.microsoft.com/office/drawing/2014/main" id="{D8B63DA0-8095-7986-8FE0-CD19921B1FF9}"/>
              </a:ext>
            </a:extLst>
          </p:cNvPr>
          <p:cNvGraphicFramePr>
            <a:graphicFrameLocks/>
          </p:cNvGraphicFramePr>
          <p:nvPr>
            <p:extLst>
              <p:ext uri="{D42A27DB-BD31-4B8C-83A1-F6EECF244321}">
                <p14:modId xmlns:p14="http://schemas.microsoft.com/office/powerpoint/2010/main" val="984791885"/>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Gruppe 1</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2</a:t>
                      </a:r>
                    </a:p>
                  </a:txBody>
                  <a:tcPr>
                    <a:solidFill>
                      <a:srgbClr val="EC8E0B"/>
                    </a:solidFill>
                  </a:tcPr>
                </a:tc>
                <a:extLst>
                  <a:ext uri="{0D108BD9-81ED-4DB2-BD59-A6C34878D82A}">
                    <a16:rowId xmlns:a16="http://schemas.microsoft.com/office/drawing/2014/main" val="3267199199"/>
                  </a:ext>
                </a:extLst>
              </a:tr>
              <a:tr h="1656000">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tc>
                  <a:txBody>
                    <a:bodyPr/>
                    <a:lstStyle/>
                    <a:p>
                      <a:endParaRPr lang="de-DE" sz="1800" i="1" dirty="0">
                        <a:solidFill>
                          <a:schemeClr val="tx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Gruppe 3</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Gruppe 4</a:t>
                      </a:r>
                    </a:p>
                  </a:txBody>
                  <a:tcPr>
                    <a:solidFill>
                      <a:srgbClr val="EC8E0B"/>
                    </a:solidFill>
                  </a:tcPr>
                </a:tc>
                <a:extLst>
                  <a:ext uri="{0D108BD9-81ED-4DB2-BD59-A6C34878D82A}">
                    <a16:rowId xmlns:a16="http://schemas.microsoft.com/office/drawing/2014/main" val="1156546181"/>
                  </a:ext>
                </a:extLst>
              </a:tr>
              <a:tr h="1656000">
                <a:tc>
                  <a:txBody>
                    <a:bodyPr/>
                    <a:lstStyle/>
                    <a:p>
                      <a:endParaRPr lang="de-DE" sz="1800" b="0" i="1" dirty="0">
                        <a:latin typeface="Arial" panose="020B0604020202020204" pitchFamily="34" charset="0"/>
                        <a:cs typeface="Arial" panose="020B0604020202020204" pitchFamily="34" charset="0"/>
                      </a:endParaRPr>
                    </a:p>
                  </a:txBody>
                  <a:tcPr/>
                </a:tc>
                <a:tc>
                  <a:txBody>
                    <a:bodyPr/>
                    <a:lstStyle/>
                    <a:p>
                      <a:endParaRPr lang="de-DE" sz="1800" b="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26509117"/>
                  </a:ext>
                </a:extLst>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2400" b="1" strike="noStrike" spc="-1">
                <a:solidFill>
                  <a:srgbClr val="4D4D4D"/>
                </a:solidFill>
                <a:latin typeface="Arial Black"/>
              </a:rPr>
              <a:t>Bei wem (Name gesucht) lässt die Person sich am meisten Zeit, um auf Nachrichten zu antworten?</a:t>
            </a:r>
            <a:endParaRPr lang="en-US" sz="2400" b="0" strike="noStrike" spc="-1">
              <a:solidFill>
                <a:schemeClr val="dk1"/>
              </a:solidFill>
              <a:latin typeface="Calibri"/>
            </a:endParaRPr>
          </a:p>
        </p:txBody>
      </p:sp>
      <p:sp>
        <p:nvSpPr>
          <p:cNvPr id="2154" name="PlaceHolder 2"/>
          <p:cNvSpPr>
            <a:spLocks noGrp="1"/>
          </p:cNvSpPr>
          <p:nvPr>
            <p:ph/>
          </p:nvPr>
        </p:nvSpPr>
        <p:spPr>
          <a:xfrm>
            <a:off x="602640" y="2021400"/>
            <a:ext cx="4042800" cy="1792440"/>
          </a:xfrm>
          <a:prstGeom prst="rect">
            <a:avLst/>
          </a:prstGeom>
          <a:noFill/>
          <a:ln w="0">
            <a:noFill/>
          </a:ln>
        </p:spPr>
        <p:txBody>
          <a:bodyPr lIns="90000" tIns="45000" rIns="90000" bIns="45000" anchor="t">
            <a:normAutofit/>
          </a:bodyPr>
          <a:lstStyle/>
          <a:p>
            <a:pPr indent="0" defTabSz="457200">
              <a:lnSpc>
                <a:spcPct val="100000"/>
              </a:lnSpc>
              <a:spcBef>
                <a:spcPts val="1001"/>
              </a:spcBef>
              <a:buNone/>
              <a:tabLst>
                <a:tab pos="0" algn="l"/>
              </a:tabLst>
            </a:pPr>
            <a:r>
              <a:rPr lang="de-DE" sz="1350" b="1" strike="noStrike" spc="-1">
                <a:solidFill>
                  <a:srgbClr val="4D4D4D"/>
                </a:solidFill>
                <a:latin typeface="Arial"/>
              </a:rPr>
              <a:t>Lösung</a:t>
            </a:r>
            <a:r>
              <a:rPr lang="de-DE" sz="2800" b="0" strike="noStrike" spc="-1">
                <a:solidFill>
                  <a:srgbClr val="4D4D4D"/>
                </a:solidFill>
                <a:latin typeface="Arial"/>
              </a:rPr>
              <a:t> </a:t>
            </a:r>
            <a:endParaRPr lang="en-US" sz="2800" b="0" strike="noStrike" spc="-1">
              <a:solidFill>
                <a:schemeClr val="dk2"/>
              </a:solidFill>
              <a:latin typeface="Arial"/>
            </a:endParaRPr>
          </a:p>
          <a:p>
            <a:pPr indent="0" defTabSz="457200">
              <a:lnSpc>
                <a:spcPct val="100000"/>
              </a:lnSpc>
              <a:spcBef>
                <a:spcPts val="1001"/>
              </a:spcBef>
              <a:buNone/>
              <a:tabLst>
                <a:tab pos="0" algn="l"/>
              </a:tabLst>
            </a:pPr>
            <a:r>
              <a:rPr lang="de-DE" sz="2800" b="0" strike="noStrike" spc="-1">
                <a:solidFill>
                  <a:srgbClr val="4D4D4D"/>
                </a:solidFill>
                <a:latin typeface="Arial"/>
              </a:rPr>
              <a:t>Dieter Müller</a:t>
            </a:r>
            <a:endParaRPr lang="en-US" sz="2800" b="0" strike="noStrike" spc="-1">
              <a:solidFill>
                <a:schemeClr val="dk2"/>
              </a:solidFill>
              <a:latin typeface="Arial"/>
            </a:endParaRPr>
          </a:p>
        </p:txBody>
      </p:sp>
      <p:sp>
        <p:nvSpPr>
          <p:cNvPr id="2155" name="Inhaltsplatzhalter 2"/>
          <p:cNvSpPr/>
          <p:nvPr/>
        </p:nvSpPr>
        <p:spPr>
          <a:xfrm>
            <a:off x="628560" y="4116600"/>
            <a:ext cx="2002680" cy="93636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a:bodyPr>
          <a:lstStyle/>
          <a:p>
            <a:pPr defTabSz="457200">
              <a:lnSpc>
                <a:spcPct val="90000"/>
              </a:lnSpc>
              <a:spcBef>
                <a:spcPts val="1001"/>
              </a:spcBef>
              <a:tabLst>
                <a:tab pos="0" algn="l"/>
              </a:tabLst>
            </a:pPr>
            <a:r>
              <a:rPr lang="de-DE" sz="1350" b="1" strike="noStrike" spc="-1">
                <a:solidFill>
                  <a:srgbClr val="4D4D4D"/>
                </a:solidFill>
                <a:latin typeface="Arial"/>
                <a:ea typeface="DejaVu Sans"/>
              </a:rPr>
              <a:t>Punkte</a:t>
            </a:r>
            <a:endParaRPr lang="de-DE" sz="1350" b="0" strike="noStrike" spc="-1">
              <a:solidFill>
                <a:srgbClr val="000000"/>
              </a:solidFill>
              <a:latin typeface="Calibri"/>
            </a:endParaRPr>
          </a:p>
          <a:p>
            <a:pPr defTabSz="457200">
              <a:lnSpc>
                <a:spcPct val="90000"/>
              </a:lnSpc>
              <a:spcBef>
                <a:spcPts val="1001"/>
              </a:spcBef>
              <a:tabLst>
                <a:tab pos="0" algn="l"/>
              </a:tabLst>
            </a:pPr>
            <a:r>
              <a:rPr lang="de-DE" sz="4050" b="0" strike="noStrike" spc="-1">
                <a:solidFill>
                  <a:srgbClr val="4D4D4D"/>
                </a:solidFill>
                <a:latin typeface="Arial"/>
                <a:ea typeface="DejaVu Sans"/>
              </a:rPr>
              <a:t>6</a:t>
            </a:r>
            <a:endParaRPr lang="de-DE" sz="405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156" name="Grafik 4"/>
          <p:cNvPicPr/>
          <p:nvPr/>
        </p:nvPicPr>
        <p:blipFill>
          <a:blip r:embed="rId3"/>
          <a:stretch/>
        </p:blipFill>
        <p:spPr>
          <a:xfrm>
            <a:off x="3432960" y="2592360"/>
            <a:ext cx="2746800" cy="2048400"/>
          </a:xfrm>
          <a:prstGeom prst="rect">
            <a:avLst/>
          </a:prstGeom>
          <a:ln w="0">
            <a:noFill/>
          </a:ln>
        </p:spPr>
      </p:pic>
      <p:sp>
        <p:nvSpPr>
          <p:cNvPr id="2157" name="Ellipse 5"/>
          <p:cNvSpPr/>
          <p:nvPr/>
        </p:nvSpPr>
        <p:spPr>
          <a:xfrm>
            <a:off x="4807080" y="3200040"/>
            <a:ext cx="415440" cy="13456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158" name="Grafik 6"/>
          <p:cNvPicPr/>
          <p:nvPr/>
        </p:nvPicPr>
        <p:blipFill>
          <a:blip r:embed="rId4"/>
          <a:stretch/>
        </p:blipFill>
        <p:spPr>
          <a:xfrm>
            <a:off x="2803320" y="4469400"/>
            <a:ext cx="3047400" cy="1125000"/>
          </a:xfrm>
          <a:prstGeom prst="rect">
            <a:avLst/>
          </a:prstGeom>
          <a:ln w="0">
            <a:noFill/>
          </a:ln>
        </p:spPr>
      </p:pic>
      <p:sp>
        <p:nvSpPr>
          <p:cNvPr id="2159" name="Ellipse 9"/>
          <p:cNvSpPr/>
          <p:nvPr/>
        </p:nvSpPr>
        <p:spPr>
          <a:xfrm>
            <a:off x="4972320" y="5249520"/>
            <a:ext cx="835560" cy="273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160" name="Grafik 11"/>
          <p:cNvPicPr/>
          <p:nvPr/>
        </p:nvPicPr>
        <p:blipFill>
          <a:blip r:embed="rId5"/>
          <a:stretch/>
        </p:blipFill>
        <p:spPr>
          <a:xfrm>
            <a:off x="5971320" y="2693160"/>
            <a:ext cx="2568960" cy="1852560"/>
          </a:xfrm>
          <a:prstGeom prst="rect">
            <a:avLst/>
          </a:prstGeom>
          <a:ln w="0">
            <a:noFill/>
          </a:ln>
        </p:spPr>
      </p:pic>
      <p:sp>
        <p:nvSpPr>
          <p:cNvPr id="2161" name="Ellipse 12"/>
          <p:cNvSpPr/>
          <p:nvPr/>
        </p:nvSpPr>
        <p:spPr>
          <a:xfrm>
            <a:off x="7268760" y="3145680"/>
            <a:ext cx="415440" cy="13456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pic>
        <p:nvPicPr>
          <p:cNvPr id="2162" name="Grafik 14"/>
          <p:cNvPicPr/>
          <p:nvPr/>
        </p:nvPicPr>
        <p:blipFill>
          <a:blip r:embed="rId6"/>
          <a:stretch/>
        </p:blipFill>
        <p:spPr>
          <a:xfrm>
            <a:off x="5922360" y="4429800"/>
            <a:ext cx="2550600" cy="687960"/>
          </a:xfrm>
          <a:prstGeom prst="rect">
            <a:avLst/>
          </a:prstGeom>
          <a:ln w="0">
            <a:noFill/>
          </a:ln>
        </p:spPr>
      </p:pic>
      <p:pic>
        <p:nvPicPr>
          <p:cNvPr id="2163" name="Grafik 16"/>
          <p:cNvPicPr/>
          <p:nvPr/>
        </p:nvPicPr>
        <p:blipFill>
          <a:blip r:embed="rId7"/>
          <a:stretch/>
        </p:blipFill>
        <p:spPr>
          <a:xfrm>
            <a:off x="5976360" y="5169960"/>
            <a:ext cx="2403000" cy="324360"/>
          </a:xfrm>
          <a:prstGeom prst="rect">
            <a:avLst/>
          </a:prstGeom>
          <a:ln w="0">
            <a:noFill/>
          </a:ln>
        </p:spPr>
      </p:pic>
      <p:sp>
        <p:nvSpPr>
          <p:cNvPr id="2164" name="Ellipse 17"/>
          <p:cNvSpPr/>
          <p:nvPr/>
        </p:nvSpPr>
        <p:spPr>
          <a:xfrm>
            <a:off x="6810480" y="5108760"/>
            <a:ext cx="835560" cy="273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350" b="0" strike="noStrike" spc="-1">
              <a:solidFill>
                <a:srgbClr val="4D4D4D"/>
              </a:solidFill>
              <a:latin typeface="Arial"/>
              <a:ea typeface="DejaVu Sans"/>
            </a:endParaRPr>
          </a:p>
        </p:txBody>
      </p:sp>
      <p:sp>
        <p:nvSpPr>
          <p:cNvPr id="2165" name="Inhaltsplatzhalter 2"/>
          <p:cNvSpPr/>
          <p:nvPr/>
        </p:nvSpPr>
        <p:spPr>
          <a:xfrm>
            <a:off x="3555720" y="2243160"/>
            <a:ext cx="2002680" cy="288000"/>
          </a:xfrm>
          <a:prstGeom prst="rect">
            <a:avLst/>
          </a:prstGeom>
          <a:noFill/>
          <a:ln w="0">
            <a:noFill/>
          </a:ln>
        </p:spPr>
        <p:style>
          <a:lnRef idx="0">
            <a:scrgbClr r="0" g="0" b="0"/>
          </a:lnRef>
          <a:fillRef idx="0">
            <a:scrgbClr r="0" g="0" b="0"/>
          </a:fillRef>
          <a:effectRef idx="0">
            <a:scrgbClr r="0" g="0" b="0"/>
          </a:effectRef>
          <a:fontRef idx="minor"/>
        </p:style>
        <p:txBody>
          <a:bodyPr lIns="68760" tIns="34200" rIns="68760" bIns="34200" anchor="t">
            <a:normAutofit fontScale="93333"/>
          </a:bodyPr>
          <a:lstStyle/>
          <a:p>
            <a:pPr defTabSz="457200">
              <a:lnSpc>
                <a:spcPct val="90000"/>
              </a:lnSpc>
              <a:spcBef>
                <a:spcPts val="1001"/>
              </a:spcBef>
              <a:tabLst>
                <a:tab pos="0" algn="l"/>
              </a:tabLst>
            </a:pPr>
            <a:r>
              <a:rPr lang="de-DE" sz="1400" b="1" strike="noStrike" spc="-1">
                <a:solidFill>
                  <a:srgbClr val="4D4D4D"/>
                </a:solidFill>
                <a:latin typeface="Arial"/>
                <a:ea typeface="DejaVu Sans"/>
              </a:rPr>
              <a:t>Möglicher Lösungsweg</a:t>
            </a:r>
            <a:endParaRPr lang="de-DE" sz="1400" b="0" strike="noStrike" spc="-1">
              <a:solidFill>
                <a:srgbClr val="000000"/>
              </a:solidFill>
              <a:latin typeface="Calibri"/>
            </a:endParaRPr>
          </a:p>
          <a:p>
            <a:pPr defTabSz="457200">
              <a:lnSpc>
                <a:spcPct val="90000"/>
              </a:lnSpc>
              <a:spcBef>
                <a:spcPts val="1001"/>
              </a:spcBef>
              <a:tabLst>
                <a:tab pos="0" algn="l"/>
              </a:tabLst>
            </a:pPr>
            <a:endParaRPr lang="de-DE" sz="1350" b="0" strike="noStrike" spc="-1">
              <a:solidFill>
                <a:srgbClr val="000000"/>
              </a:solidFill>
              <a:latin typeface="Calibri"/>
            </a:endParaRPr>
          </a:p>
        </p:txBody>
      </p:sp>
      <p:pic>
        <p:nvPicPr>
          <p:cNvPr id="2" name="Grafik 1">
            <a:hlinkClick r:id="rId8"/>
            <a:extLst>
              <a:ext uri="{FF2B5EF4-FFF2-40B4-BE49-F238E27FC236}">
                <a16:creationId xmlns:a16="http://schemas.microsoft.com/office/drawing/2014/main" id="{4E88BB08-AEF9-74BF-2490-5E09A17AE5F2}"/>
              </a:ext>
            </a:extLst>
          </p:cNvPr>
          <p:cNvPicPr>
            <a:picLocks noGrp="1" noRo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7" name="PlaceHolder 1"/>
          <p:cNvSpPr>
            <a:spLocks noGrp="1"/>
          </p:cNvSpPr>
          <p:nvPr>
            <p:ph type="title"/>
          </p:nvPr>
        </p:nvSpPr>
        <p:spPr>
          <a:xfrm>
            <a:off x="628560" y="27662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a:solidFill>
                  <a:schemeClr val="dk2"/>
                </a:solidFill>
                <a:latin typeface="Arial Black"/>
              </a:rPr>
              <a:t>Diskussion</a:t>
            </a:r>
            <a:endParaRPr lang="en-US" sz="4000" b="0" strike="noStrike" spc="-1">
              <a:solidFill>
                <a:schemeClr val="dk1"/>
              </a:solidFill>
              <a:latin typeface="Calibri"/>
            </a:endParaRPr>
          </a:p>
        </p:txBody>
      </p:sp>
      <p:pic>
        <p:nvPicPr>
          <p:cNvPr id="2" name="Grafik 1">
            <a:hlinkClick r:id="rId2"/>
            <a:extLst>
              <a:ext uri="{FF2B5EF4-FFF2-40B4-BE49-F238E27FC236}">
                <a16:creationId xmlns:a16="http://schemas.microsoft.com/office/drawing/2014/main" id="{E29E3953-8C9B-18C9-5C84-5C1FA736A1B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8"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169"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strike="noStrike" spc="-1" dirty="0">
                <a:solidFill>
                  <a:schemeClr val="dk2"/>
                </a:solidFill>
                <a:latin typeface="Arial"/>
              </a:rPr>
              <a:t>Was war neu für euch? Was hat euch überrascht? Was fandet ihr interessant?</a:t>
            </a:r>
            <a:endParaRPr lang="en-US" sz="280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0B0C28B2-C4D5-F868-75FC-C4E9A4D0B02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171"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strike="noStrike" spc="-1" dirty="0">
                <a:solidFill>
                  <a:schemeClr val="dk2"/>
                </a:solidFill>
                <a:latin typeface="Arial"/>
              </a:rPr>
              <a:t>Nachdem ihr euch in dem Spiel selbst damit beschäftigt habt, was man aus solchen Daten über einen Menschen erfahren kann…</a:t>
            </a:r>
            <a:endParaRPr lang="en-US" sz="2800" strike="noStrike" spc="-1" dirty="0">
              <a:solidFill>
                <a:schemeClr val="dk2"/>
              </a:solidFill>
              <a:latin typeface="Arial"/>
            </a:endParaRPr>
          </a:p>
          <a:p>
            <a:pPr indent="0" defTabSz="914400">
              <a:lnSpc>
                <a:spcPct val="100000"/>
              </a:lnSpc>
              <a:spcBef>
                <a:spcPts val="1001"/>
              </a:spcBef>
              <a:buNone/>
              <a:tabLst>
                <a:tab pos="0" algn="l"/>
              </a:tabLst>
            </a:pPr>
            <a:endParaRPr lang="en-US" sz="2800" strike="noStrike" spc="-1" dirty="0">
              <a:solidFill>
                <a:schemeClr val="dk2"/>
              </a:solidFill>
              <a:latin typeface="Arial"/>
            </a:endParaRPr>
          </a:p>
          <a:p>
            <a:pPr indent="0" defTabSz="914400">
              <a:lnSpc>
                <a:spcPct val="100000"/>
              </a:lnSpc>
              <a:spcBef>
                <a:spcPts val="1001"/>
              </a:spcBef>
              <a:buNone/>
              <a:tabLst>
                <a:tab pos="0" algn="l"/>
              </a:tabLst>
            </a:pPr>
            <a:r>
              <a:rPr lang="de-DE" sz="2800" strike="noStrike" spc="-1" dirty="0">
                <a:solidFill>
                  <a:schemeClr val="dk2"/>
                </a:solidFill>
                <a:latin typeface="Arial"/>
              </a:rPr>
              <a:t>… Wie denkt ihr über Daten, Privatsphäre und </a:t>
            </a:r>
            <a:r>
              <a:rPr lang="de-DE" sz="2800" i="1" strike="noStrike" spc="-1" dirty="0">
                <a:solidFill>
                  <a:schemeClr val="dk2"/>
                </a:solidFill>
                <a:latin typeface="Arial"/>
              </a:rPr>
              <a:t>WhatsApp</a:t>
            </a:r>
            <a:r>
              <a:rPr lang="de-DE" sz="2800" strike="noStrike" spc="-1" dirty="0">
                <a:solidFill>
                  <a:schemeClr val="dk2"/>
                </a:solidFill>
                <a:latin typeface="Arial"/>
              </a:rPr>
              <a:t> nach?</a:t>
            </a:r>
            <a:endParaRPr lang="en-US" sz="280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E4F7E557-DAE1-3884-FF8E-F3F99F24EC3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2"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173"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strike="noStrike" spc="-1" dirty="0">
                <a:solidFill>
                  <a:schemeClr val="dk2"/>
                </a:solidFill>
                <a:latin typeface="Arial"/>
              </a:rPr>
              <a:t>Gibt es noch weitere Daten, die bei der </a:t>
            </a:r>
            <a:r>
              <a:rPr lang="de-DE" sz="2800" i="1" strike="noStrike" spc="-1" dirty="0">
                <a:solidFill>
                  <a:schemeClr val="dk2"/>
                </a:solidFill>
                <a:latin typeface="Arial"/>
              </a:rPr>
              <a:t>WhatsApp</a:t>
            </a:r>
            <a:r>
              <a:rPr lang="de-DE" sz="2800" strike="noStrike" spc="-1" dirty="0">
                <a:solidFill>
                  <a:schemeClr val="dk2"/>
                </a:solidFill>
                <a:latin typeface="Arial"/>
              </a:rPr>
              <a:t>-Nutzung anfallen und aussagekräftig sein könnten?</a:t>
            </a:r>
            <a:endParaRPr lang="en-US" sz="280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F66B9A0A-07BB-16BC-B935-5D846E1F80E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a:buNone/>
            </a:pPr>
            <a:endParaRPr lang="en-US" sz="4000" b="1" strike="noStrike" spc="-1">
              <a:solidFill>
                <a:schemeClr val="dk2"/>
              </a:solidFill>
              <a:latin typeface="Arial Black"/>
            </a:endParaRPr>
          </a:p>
        </p:txBody>
      </p:sp>
      <p:sp>
        <p:nvSpPr>
          <p:cNvPr id="2175" name="PlaceHolder 2"/>
          <p:cNvSpPr>
            <a:spLocks noGrp="1"/>
          </p:cNvSpPr>
          <p:nvPr>
            <p:ph/>
          </p:nvPr>
        </p:nvSpPr>
        <p:spPr>
          <a:xfrm>
            <a:off x="628560" y="1825560"/>
            <a:ext cx="7886520" cy="4350960"/>
          </a:xfrm>
          <a:prstGeom prst="rect">
            <a:avLst/>
          </a:prstGeom>
          <a:noFill/>
          <a:ln w="0">
            <a:noFill/>
          </a:ln>
        </p:spPr>
        <p:txBody>
          <a:bodyPr anchor="t">
            <a:noAutofit/>
          </a:bodyPr>
          <a:lstStyle/>
          <a:p>
            <a:pPr indent="0" defTabSz="914400">
              <a:lnSpc>
                <a:spcPct val="100000"/>
              </a:lnSpc>
              <a:spcBef>
                <a:spcPts val="1001"/>
              </a:spcBef>
              <a:buNone/>
              <a:tabLst>
                <a:tab pos="0" algn="l"/>
              </a:tabLst>
            </a:pPr>
            <a:r>
              <a:rPr lang="de-DE" sz="2800" strike="noStrike" spc="-1" dirty="0">
                <a:solidFill>
                  <a:schemeClr val="dk2"/>
                </a:solidFill>
                <a:latin typeface="Arial"/>
              </a:rPr>
              <a:t>Gibt es noch weitere Informationen, die ihr aus dem Datenmaterial herauslesen konntet?</a:t>
            </a:r>
            <a:endParaRPr lang="en-US" sz="2800" strike="noStrike" spc="-1" dirty="0">
              <a:solidFill>
                <a:schemeClr val="dk2"/>
              </a:solidFill>
              <a:latin typeface="Arial"/>
            </a:endParaRPr>
          </a:p>
        </p:txBody>
      </p:sp>
      <p:pic>
        <p:nvPicPr>
          <p:cNvPr id="2" name="Grafik 1">
            <a:hlinkClick r:id="rId2"/>
            <a:extLst>
              <a:ext uri="{FF2B5EF4-FFF2-40B4-BE49-F238E27FC236}">
                <a16:creationId xmlns:a16="http://schemas.microsoft.com/office/drawing/2014/main" id="{0EDF31E7-39E3-DEEE-52D0-C99A11A9D44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4" name="PlaceHolder 1"/>
          <p:cNvSpPr>
            <a:spLocks noGrp="1"/>
          </p:cNvSpPr>
          <p:nvPr>
            <p:ph type="title"/>
          </p:nvPr>
        </p:nvSpPr>
        <p:spPr>
          <a:xfrm>
            <a:off x="628560" y="365040"/>
            <a:ext cx="7886520" cy="1325160"/>
          </a:xfrm>
          <a:prstGeom prst="rect">
            <a:avLst/>
          </a:prstGeom>
          <a:noFill/>
          <a:ln w="0">
            <a:noFill/>
          </a:ln>
        </p:spPr>
        <p:txBody>
          <a:bodyPr anchor="ctr">
            <a:noAutofit/>
          </a:bodyPr>
          <a:lstStyle/>
          <a:p>
            <a:pPr indent="0" defTabSz="914400">
              <a:lnSpc>
                <a:spcPct val="90000"/>
              </a:lnSpc>
              <a:buNone/>
            </a:pPr>
            <a:r>
              <a:rPr lang="de-DE" sz="4000" b="1" strike="noStrike" spc="-1" dirty="0">
                <a:solidFill>
                  <a:schemeClr val="dk2"/>
                </a:solidFill>
                <a:latin typeface="Arial Black"/>
              </a:rPr>
              <a:t>Auswertung Steckbriefe</a:t>
            </a:r>
            <a:endParaRPr lang="en-US" sz="4000" b="0" strike="noStrike" spc="-1" dirty="0">
              <a:solidFill>
                <a:schemeClr val="dk1"/>
              </a:solidFill>
              <a:latin typeface="Calibri"/>
            </a:endParaRPr>
          </a:p>
        </p:txBody>
      </p:sp>
      <p:graphicFrame>
        <p:nvGraphicFramePr>
          <p:cNvPr id="2" name="Inhaltsplatzhalter 1">
            <a:extLst>
              <a:ext uri="{FF2B5EF4-FFF2-40B4-BE49-F238E27FC236}">
                <a16:creationId xmlns:a16="http://schemas.microsoft.com/office/drawing/2014/main" id="{A269A1EF-F2A0-E620-7F17-0FBF80156863}"/>
              </a:ext>
            </a:extLst>
          </p:cNvPr>
          <p:cNvGraphicFramePr>
            <a:graphicFrameLocks noGrp="1"/>
          </p:cNvGraphicFramePr>
          <p:nvPr>
            <p:ph/>
            <p:extLst>
              <p:ext uri="{D42A27DB-BD31-4B8C-83A1-F6EECF244321}">
                <p14:modId xmlns:p14="http://schemas.microsoft.com/office/powerpoint/2010/main" val="2914871276"/>
              </p:ext>
            </p:extLst>
          </p:nvPr>
        </p:nvGraphicFramePr>
        <p:xfrm>
          <a:off x="628560" y="1805617"/>
          <a:ext cx="7886700" cy="4176000"/>
        </p:xfrm>
        <a:graphic>
          <a:graphicData uri="http://schemas.openxmlformats.org/drawingml/2006/table">
            <a:tbl>
              <a:tblPr lastRow="1" bandRow="1">
                <a:tableStyleId>{69CF1AB2-1976-4502-BF36-3FF5EA218861}</a:tableStyleId>
              </a:tblPr>
              <a:tblGrid>
                <a:gridCol w="3943350">
                  <a:extLst>
                    <a:ext uri="{9D8B030D-6E8A-4147-A177-3AD203B41FA5}">
                      <a16:colId xmlns:a16="http://schemas.microsoft.com/office/drawing/2014/main" val="1284588135"/>
                    </a:ext>
                  </a:extLst>
                </a:gridCol>
                <a:gridCol w="3943350">
                  <a:extLst>
                    <a:ext uri="{9D8B030D-6E8A-4147-A177-3AD203B41FA5}">
                      <a16:colId xmlns:a16="http://schemas.microsoft.com/office/drawing/2014/main" val="521418276"/>
                    </a:ext>
                  </a:extLst>
                </a:gridCol>
              </a:tblGrid>
              <a:tr h="432000">
                <a:tc>
                  <a:txBody>
                    <a:bodyPr/>
                    <a:lstStyle/>
                    <a:p>
                      <a:r>
                        <a:rPr lang="de-DE" sz="1800" dirty="0">
                          <a:solidFill>
                            <a:schemeClr val="tx2"/>
                          </a:solidFill>
                          <a:latin typeface="Arial" panose="020B0604020202020204" pitchFamily="34" charset="0"/>
                          <a:cs typeface="Arial" panose="020B0604020202020204" pitchFamily="34" charset="0"/>
                        </a:rPr>
                        <a:t>Vollständiger Name</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Geburtsdatum und -ort</a:t>
                      </a:r>
                    </a:p>
                  </a:txBody>
                  <a:tcPr>
                    <a:solidFill>
                      <a:srgbClr val="EC8E0B"/>
                    </a:solidFill>
                  </a:tcPr>
                </a:tc>
                <a:extLst>
                  <a:ext uri="{0D108BD9-81ED-4DB2-BD59-A6C34878D82A}">
                    <a16:rowId xmlns:a16="http://schemas.microsoft.com/office/drawing/2014/main" val="3267199199"/>
                  </a:ext>
                </a:extLst>
              </a:tr>
              <a:tr h="1656000">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4037150788"/>
                  </a:ext>
                </a:extLst>
              </a:tr>
              <a:tr h="432000">
                <a:tc>
                  <a:txBody>
                    <a:bodyPr/>
                    <a:lstStyle/>
                    <a:p>
                      <a:r>
                        <a:rPr lang="de-DE" sz="1800" dirty="0">
                          <a:solidFill>
                            <a:schemeClr val="tx2"/>
                          </a:solidFill>
                          <a:latin typeface="Arial" panose="020B0604020202020204" pitchFamily="34" charset="0"/>
                          <a:cs typeface="Arial" panose="020B0604020202020204" pitchFamily="34" charset="0"/>
                        </a:rPr>
                        <a:t>Adresse</a:t>
                      </a:r>
                    </a:p>
                  </a:txBody>
                  <a:tcPr>
                    <a:solidFill>
                      <a:srgbClr val="EC8E0B"/>
                    </a:solidFill>
                  </a:tcPr>
                </a:tc>
                <a:tc>
                  <a:txBody>
                    <a:bodyPr/>
                    <a:lstStyle/>
                    <a:p>
                      <a:r>
                        <a:rPr lang="de-DE" sz="1800" dirty="0">
                          <a:solidFill>
                            <a:schemeClr val="tx2"/>
                          </a:solidFill>
                          <a:latin typeface="Arial" panose="020B0604020202020204" pitchFamily="34" charset="0"/>
                          <a:cs typeface="Arial" panose="020B0604020202020204" pitchFamily="34" charset="0"/>
                        </a:rPr>
                        <a:t>Telefonnummer</a:t>
                      </a:r>
                    </a:p>
                  </a:txBody>
                  <a:tcPr>
                    <a:solidFill>
                      <a:srgbClr val="EC8E0B"/>
                    </a:solidFill>
                  </a:tcPr>
                </a:tc>
                <a:extLst>
                  <a:ext uri="{0D108BD9-81ED-4DB2-BD59-A6C34878D82A}">
                    <a16:rowId xmlns:a16="http://schemas.microsoft.com/office/drawing/2014/main" val="1156546181"/>
                  </a:ext>
                </a:extLst>
              </a:tr>
              <a:tr h="1656000">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tc>
                  <a:txBody>
                    <a:bodyPr/>
                    <a:lstStyle/>
                    <a:p>
                      <a:r>
                        <a:rPr lang="de-DE" sz="1800" b="0" i="1" dirty="0">
                          <a:solidFill>
                            <a:schemeClr val="tx2"/>
                          </a:solidFill>
                          <a:latin typeface="Arial" panose="020B0604020202020204" pitchFamily="34" charset="0"/>
                          <a:cs typeface="Arial" panose="020B0604020202020204" pitchFamily="34" charset="0"/>
                        </a:rPr>
                        <a:t>Warum privat?</a:t>
                      </a:r>
                    </a:p>
                  </a:txBody>
                  <a:tcPr/>
                </a:tc>
                <a:extLst>
                  <a:ext uri="{0D108BD9-81ED-4DB2-BD59-A6C34878D82A}">
                    <a16:rowId xmlns:a16="http://schemas.microsoft.com/office/drawing/2014/main" val="1926509117"/>
                  </a:ext>
                </a:extLst>
              </a:tr>
            </a:tbl>
          </a:graphicData>
        </a:graphic>
      </p:graphicFrame>
      <p:pic>
        <p:nvPicPr>
          <p:cNvPr id="4" name="Grafik 3">
            <a:hlinkClick r:id="rId2"/>
            <a:extLst>
              <a:ext uri="{FF2B5EF4-FFF2-40B4-BE49-F238E27FC236}">
                <a16:creationId xmlns:a16="http://schemas.microsoft.com/office/drawing/2014/main" id="{C269C5D2-53CD-6EF6-645A-9C3A152C102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extLst>
      <p:ext uri="{BB962C8B-B14F-4D97-AF65-F5344CB8AC3E}">
        <p14:creationId xmlns:p14="http://schemas.microsoft.com/office/powerpoint/2010/main" val="1852167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6" name="PlaceHolder 1"/>
          <p:cNvSpPr>
            <a:spLocks noGrp="1"/>
          </p:cNvSpPr>
          <p:nvPr>
            <p:ph type="title"/>
          </p:nvPr>
        </p:nvSpPr>
        <p:spPr>
          <a:xfrm>
            <a:off x="1548720" y="2559600"/>
            <a:ext cx="6256080" cy="1325160"/>
          </a:xfrm>
          <a:prstGeom prst="rect">
            <a:avLst/>
          </a:prstGeom>
          <a:noFill/>
          <a:ln w="0">
            <a:noFill/>
          </a:ln>
        </p:spPr>
        <p:txBody>
          <a:bodyPr anchor="ctr">
            <a:noAutofit/>
          </a:bodyPr>
          <a:lstStyle/>
          <a:p>
            <a:pPr indent="0" algn="r" defTabSz="914400">
              <a:lnSpc>
                <a:spcPct val="90000"/>
              </a:lnSpc>
              <a:buNone/>
            </a:pPr>
            <a:r>
              <a:rPr lang="de-DE" sz="4000" b="1" strike="noStrike" spc="-1" dirty="0">
                <a:solidFill>
                  <a:schemeClr val="dk2"/>
                </a:solidFill>
                <a:latin typeface="Arial Black"/>
              </a:rPr>
              <a:t>4. Geschäftsmodell</a:t>
            </a:r>
            <a:endParaRPr lang="en-US" sz="4000" b="0" strike="noStrike" spc="-1" dirty="0">
              <a:solidFill>
                <a:schemeClr val="dk1"/>
              </a:solidFill>
              <a:latin typeface="Calibri"/>
            </a:endParaRPr>
          </a:p>
        </p:txBody>
      </p:sp>
      <p:sp>
        <p:nvSpPr>
          <p:cNvPr id="2177" name="Textfeld 2176"/>
          <p:cNvSpPr txBox="1"/>
          <p:nvPr/>
        </p:nvSpPr>
        <p:spPr>
          <a:xfrm>
            <a:off x="978546" y="4058041"/>
            <a:ext cx="7396427" cy="2406240"/>
          </a:xfrm>
          <a:prstGeom prst="rect">
            <a:avLst/>
          </a:prstGeom>
          <a:noFill/>
          <a:ln w="0">
            <a:noFill/>
          </a:ln>
        </p:spPr>
        <p:txBody>
          <a:bodyPr lIns="90000" tIns="45000" rIns="90000" bIns="45000" anchor="t">
            <a:noAutofit/>
          </a:bodyPr>
          <a:lstStyle/>
          <a:p>
            <a:r>
              <a:rPr lang="de-DE" sz="2600" b="0" strike="noStrike" spc="-1" dirty="0">
                <a:solidFill>
                  <a:schemeClr val="tx2"/>
                </a:solidFill>
                <a:latin typeface="Arial"/>
              </a:rPr>
              <a:t>Wir müssen für die Nutzung von </a:t>
            </a:r>
            <a:r>
              <a:rPr lang="de-DE" sz="2600" b="0" i="1" strike="noStrike" spc="-1" dirty="0">
                <a:solidFill>
                  <a:schemeClr val="tx2"/>
                </a:solidFill>
                <a:latin typeface="Arial"/>
              </a:rPr>
              <a:t>WhatsApp</a:t>
            </a:r>
            <a:r>
              <a:rPr lang="de-DE" sz="2600" b="0" strike="noStrike" spc="-1" dirty="0">
                <a:solidFill>
                  <a:schemeClr val="tx2"/>
                </a:solidFill>
                <a:latin typeface="Arial"/>
              </a:rPr>
              <a:t> kein Geld bezahlen ...</a:t>
            </a:r>
          </a:p>
          <a:p>
            <a:r>
              <a:rPr lang="de-DE" sz="2600" b="0" strike="noStrike" spc="-1" dirty="0">
                <a:solidFill>
                  <a:schemeClr val="tx2"/>
                </a:solidFill>
                <a:latin typeface="Arial"/>
              </a:rPr>
              <a:t>… Wie verdient dann eine Firma mit der App Geld?</a:t>
            </a:r>
          </a:p>
        </p:txBody>
      </p:sp>
      <p:pic>
        <p:nvPicPr>
          <p:cNvPr id="2" name="Grafik 1">
            <a:hlinkClick r:id="rId2"/>
            <a:extLst>
              <a:ext uri="{FF2B5EF4-FFF2-40B4-BE49-F238E27FC236}">
                <a16:creationId xmlns:a16="http://schemas.microsoft.com/office/drawing/2014/main" id="{52CAB791-7A18-66C6-C5FE-B152CD77133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pic>
        <p:nvPicPr>
          <p:cNvPr id="3" name="Grafik 2" descr="Ein Bild, das Kreis, Clipart, Grafiken enthält.&#10;&#10;Automatisch generierte Beschreibung">
            <a:extLst>
              <a:ext uri="{FF2B5EF4-FFF2-40B4-BE49-F238E27FC236}">
                <a16:creationId xmlns:a16="http://schemas.microsoft.com/office/drawing/2014/main" id="{BD665428-52B1-0D09-0CC3-20AB6729F0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0" y="-524007"/>
            <a:ext cx="2825663" cy="2825663"/>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8"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Welcher Firma gehört WhatsApp?</a:t>
            </a:r>
            <a:endParaRPr lang="en-US" sz="4000" b="0" strike="noStrike" spc="-1" dirty="0">
              <a:solidFill>
                <a:schemeClr val="dk1"/>
              </a:solidFill>
              <a:latin typeface="Calibri"/>
            </a:endParaRPr>
          </a:p>
        </p:txBody>
      </p:sp>
      <p:pic>
        <p:nvPicPr>
          <p:cNvPr id="2179" name="Grafik 4" descr="Ein Bild, das Grafiken, Clipart, Symbol, Logo enthält.&#10;&#10;Automatisch generierte Beschreibung"/>
          <p:cNvPicPr/>
          <p:nvPr/>
        </p:nvPicPr>
        <p:blipFill>
          <a:blip r:embed="rId3"/>
          <a:stretch/>
        </p:blipFill>
        <p:spPr>
          <a:xfrm>
            <a:off x="5444280" y="4865400"/>
            <a:ext cx="1079280" cy="1079280"/>
          </a:xfrm>
          <a:prstGeom prst="rect">
            <a:avLst/>
          </a:prstGeom>
          <a:ln w="0">
            <a:noFill/>
          </a:ln>
        </p:spPr>
      </p:pic>
      <p:grpSp>
        <p:nvGrpSpPr>
          <p:cNvPr id="2180" name="Gruppieren 5"/>
          <p:cNvGrpSpPr/>
          <p:nvPr/>
        </p:nvGrpSpPr>
        <p:grpSpPr>
          <a:xfrm>
            <a:off x="3948120" y="3646440"/>
            <a:ext cx="1351080" cy="1324800"/>
            <a:chOff x="3948120" y="3646440"/>
            <a:chExt cx="1351080" cy="1324800"/>
          </a:xfrm>
        </p:grpSpPr>
        <p:pic>
          <p:nvPicPr>
            <p:cNvPr id="2181" name="Grafik 6"/>
            <p:cNvPicPr/>
            <p:nvPr/>
          </p:nvPicPr>
          <p:blipFill>
            <a:blip r:embed="rId4"/>
            <a:stretch/>
          </p:blipFill>
          <p:spPr>
            <a:xfrm>
              <a:off x="3965400" y="3646440"/>
              <a:ext cx="1007280" cy="1000440"/>
            </a:xfrm>
            <a:prstGeom prst="rect">
              <a:avLst/>
            </a:prstGeom>
            <a:ln w="0">
              <a:noFill/>
            </a:ln>
          </p:spPr>
        </p:pic>
        <p:sp>
          <p:nvSpPr>
            <p:cNvPr id="2182" name="Textfeld 7"/>
            <p:cNvSpPr/>
            <p:nvPr/>
          </p:nvSpPr>
          <p:spPr>
            <a:xfrm>
              <a:off x="3948120" y="4489200"/>
              <a:ext cx="1351080" cy="482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endParaRPr lang="de-DE" sz="3200" b="1" strike="noStrike" spc="593">
                <a:solidFill>
                  <a:srgbClr val="000000"/>
                </a:solidFill>
                <a:latin typeface="Avenir Next LT Pro"/>
                <a:ea typeface="DejaVu Sans"/>
              </a:endParaRPr>
            </a:p>
          </p:txBody>
        </p:sp>
      </p:grpSp>
      <p:pic>
        <p:nvPicPr>
          <p:cNvPr id="2183" name="Grafik 8" descr="Ein Bild, das Grafiken, Kreis, Farbigkeit, Grafikdesign enthält.&#10;&#10;Automatisch generierte Beschreibung"/>
          <p:cNvPicPr/>
          <p:nvPr/>
        </p:nvPicPr>
        <p:blipFill>
          <a:blip r:embed="rId5"/>
          <a:stretch/>
        </p:blipFill>
        <p:spPr>
          <a:xfrm>
            <a:off x="1451880" y="4268520"/>
            <a:ext cx="943920" cy="943920"/>
          </a:xfrm>
          <a:prstGeom prst="rect">
            <a:avLst/>
          </a:prstGeom>
          <a:ln w="0">
            <a:noFill/>
          </a:ln>
        </p:spPr>
      </p:pic>
      <p:pic>
        <p:nvPicPr>
          <p:cNvPr id="2184" name="Grafik 9" descr="Ein Bild, das Symbol, Logo enthält.&#10;&#10;Automatisch generierte Beschreibung"/>
          <p:cNvPicPr/>
          <p:nvPr/>
        </p:nvPicPr>
        <p:blipFill>
          <a:blip r:embed="rId6"/>
          <a:stretch/>
        </p:blipFill>
        <p:spPr>
          <a:xfrm>
            <a:off x="6786000" y="2544840"/>
            <a:ext cx="943920" cy="943920"/>
          </a:xfrm>
          <a:prstGeom prst="rect">
            <a:avLst/>
          </a:prstGeom>
          <a:ln w="0">
            <a:noFill/>
          </a:ln>
        </p:spPr>
      </p:pic>
      <p:pic>
        <p:nvPicPr>
          <p:cNvPr id="2185" name="Grafik 10" descr="Ein Bild, das Grafiken, Logo, Kreis, Symbol enthält.&#10;&#10;Automatisch generierte Beschreibung"/>
          <p:cNvPicPr/>
          <p:nvPr/>
        </p:nvPicPr>
        <p:blipFill>
          <a:blip r:embed="rId7"/>
          <a:stretch/>
        </p:blipFill>
        <p:spPr>
          <a:xfrm>
            <a:off x="3154320" y="5213520"/>
            <a:ext cx="943920" cy="943920"/>
          </a:xfrm>
          <a:prstGeom prst="rect">
            <a:avLst/>
          </a:prstGeom>
          <a:ln w="0">
            <a:noFill/>
          </a:ln>
        </p:spPr>
      </p:pic>
      <p:pic>
        <p:nvPicPr>
          <p:cNvPr id="2186" name="Grafik 11" descr="Ein Bild, das Grafiken, Farbigkeit, Kreis, Grafikdesign enthält.&#10;&#10;Automatisch generierte Beschreibung"/>
          <p:cNvPicPr/>
          <p:nvPr/>
        </p:nvPicPr>
        <p:blipFill>
          <a:blip r:embed="rId8"/>
          <a:stretch/>
        </p:blipFill>
        <p:spPr>
          <a:xfrm>
            <a:off x="7085160" y="4499640"/>
            <a:ext cx="943920" cy="943920"/>
          </a:xfrm>
          <a:prstGeom prst="rect">
            <a:avLst/>
          </a:prstGeom>
          <a:ln w="0">
            <a:noFill/>
          </a:ln>
        </p:spPr>
      </p:pic>
      <p:pic>
        <p:nvPicPr>
          <p:cNvPr id="2187" name="Grafik 12" descr="Ein Bild, das Farbigkeit, Screenshot, Grafiken, Rechteck enthält.&#10;&#10;Automatisch generierte Beschreibung"/>
          <p:cNvPicPr/>
          <p:nvPr/>
        </p:nvPicPr>
        <p:blipFill>
          <a:blip r:embed="rId9"/>
          <a:stretch/>
        </p:blipFill>
        <p:spPr>
          <a:xfrm>
            <a:off x="1309320" y="2498760"/>
            <a:ext cx="868680" cy="868680"/>
          </a:xfrm>
          <a:prstGeom prst="rect">
            <a:avLst/>
          </a:prstGeom>
          <a:ln w="0">
            <a:noFill/>
          </a:ln>
        </p:spPr>
      </p:pic>
      <p:pic>
        <p:nvPicPr>
          <p:cNvPr id="2188" name="Grafik 13" descr="Ein Bild, das Schwarz, Dunkelheit enthält.&#10;&#10;Automatisch generierte Beschreibung"/>
          <p:cNvPicPr/>
          <p:nvPr/>
        </p:nvPicPr>
        <p:blipFill>
          <a:blip r:embed="rId10"/>
          <a:stretch/>
        </p:blipFill>
        <p:spPr>
          <a:xfrm>
            <a:off x="4865760" y="2109960"/>
            <a:ext cx="868680" cy="868680"/>
          </a:xfrm>
          <a:prstGeom prst="rect">
            <a:avLst/>
          </a:prstGeom>
          <a:ln w="0">
            <a:noFill/>
          </a:ln>
        </p:spPr>
      </p:pic>
      <p:pic>
        <p:nvPicPr>
          <p:cNvPr id="2189" name="Grafik 14" descr="Ein Bild, das Grafiken, Schrift, Grafikdesign, Symbol enthält.&#10;&#10;Automatisch generierte Beschreibung"/>
          <p:cNvPicPr/>
          <p:nvPr/>
        </p:nvPicPr>
        <p:blipFill>
          <a:blip r:embed="rId11"/>
          <a:stretch/>
        </p:blipFill>
        <p:spPr>
          <a:xfrm>
            <a:off x="3142800" y="2310840"/>
            <a:ext cx="1134360" cy="1134360"/>
          </a:xfrm>
          <a:prstGeom prst="rect">
            <a:avLst/>
          </a:prstGeom>
          <a:ln w="0">
            <a:noFill/>
          </a:ln>
        </p:spPr>
      </p:pic>
      <p:pic>
        <p:nvPicPr>
          <p:cNvPr id="2" name="Grafik 1">
            <a:hlinkClick r:id="rId12"/>
            <a:extLst>
              <a:ext uri="{FF2B5EF4-FFF2-40B4-BE49-F238E27FC236}">
                <a16:creationId xmlns:a16="http://schemas.microsoft.com/office/drawing/2014/main" id="{92809AA6-A322-74E8-766B-B2CCEFCDA9AD}"/>
              </a:ext>
            </a:extLst>
          </p:cNvPr>
          <p:cNvPicPr>
            <a:picLocks noGrp="1" noRot="1" noMove="1" noResize="1" noEditPoints="1" noAdjustHandles="1" noChangeArrowheads="1" noChangeShapeType="1" noCrop="1"/>
          </p:cNvPicPr>
          <p:nvPr/>
        </p:nvPicPr>
        <p:blipFill>
          <a:blip r:embed="rId13">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Welcher Firma gehört WhatsApp?</a:t>
            </a:r>
            <a:endParaRPr lang="en-US" sz="4000" b="0" strike="noStrike" spc="-1" dirty="0">
              <a:solidFill>
                <a:schemeClr val="dk1"/>
              </a:solidFill>
              <a:latin typeface="Calibri"/>
            </a:endParaRPr>
          </a:p>
        </p:txBody>
      </p:sp>
      <p:pic>
        <p:nvPicPr>
          <p:cNvPr id="2192" name="Grafik 4" descr="Ein Bild, das Grafiken, Clipart, Symbol, Logo enthält.&#10;&#10;Automatisch generierte Beschreibung"/>
          <p:cNvPicPr/>
          <p:nvPr/>
        </p:nvPicPr>
        <p:blipFill>
          <a:blip r:embed="rId3"/>
          <a:stretch/>
        </p:blipFill>
        <p:spPr>
          <a:xfrm>
            <a:off x="5444280" y="4865400"/>
            <a:ext cx="1079280" cy="1079280"/>
          </a:xfrm>
          <a:prstGeom prst="rect">
            <a:avLst/>
          </a:prstGeom>
          <a:ln w="0">
            <a:noFill/>
          </a:ln>
        </p:spPr>
      </p:pic>
      <p:grpSp>
        <p:nvGrpSpPr>
          <p:cNvPr id="2193" name="Gruppieren 5"/>
          <p:cNvGrpSpPr/>
          <p:nvPr/>
        </p:nvGrpSpPr>
        <p:grpSpPr>
          <a:xfrm>
            <a:off x="3948120" y="3646440"/>
            <a:ext cx="1351080" cy="1324800"/>
            <a:chOff x="3948120" y="3646440"/>
            <a:chExt cx="1351080" cy="1324800"/>
          </a:xfrm>
        </p:grpSpPr>
        <p:pic>
          <p:nvPicPr>
            <p:cNvPr id="2194" name="Grafik 6"/>
            <p:cNvPicPr/>
            <p:nvPr/>
          </p:nvPicPr>
          <p:blipFill>
            <a:blip r:embed="rId4"/>
            <a:stretch/>
          </p:blipFill>
          <p:spPr>
            <a:xfrm>
              <a:off x="3965400" y="3646440"/>
              <a:ext cx="1007280" cy="1000440"/>
            </a:xfrm>
            <a:prstGeom prst="rect">
              <a:avLst/>
            </a:prstGeom>
            <a:ln w="0">
              <a:noFill/>
            </a:ln>
          </p:spPr>
        </p:pic>
        <p:sp>
          <p:nvSpPr>
            <p:cNvPr id="2195" name="Textfeld 7"/>
            <p:cNvSpPr/>
            <p:nvPr/>
          </p:nvSpPr>
          <p:spPr>
            <a:xfrm>
              <a:off x="3948120" y="4489200"/>
              <a:ext cx="1351080" cy="482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endParaRPr lang="de-DE" sz="3200" b="1" strike="noStrike" spc="593">
                <a:solidFill>
                  <a:srgbClr val="000000"/>
                </a:solidFill>
                <a:latin typeface="Avenir Next LT Pro"/>
                <a:ea typeface="DejaVu Sans"/>
              </a:endParaRPr>
            </a:p>
          </p:txBody>
        </p:sp>
      </p:grpSp>
      <p:pic>
        <p:nvPicPr>
          <p:cNvPr id="2196" name="Grafik 8" descr="Ein Bild, das Grafiken, Kreis, Farbigkeit, Grafikdesign enthält.&#10;&#10;Automatisch generierte Beschreibung"/>
          <p:cNvPicPr/>
          <p:nvPr/>
        </p:nvPicPr>
        <p:blipFill>
          <a:blip r:embed="rId5"/>
          <a:stretch/>
        </p:blipFill>
        <p:spPr>
          <a:xfrm>
            <a:off x="1451880" y="4268520"/>
            <a:ext cx="943920" cy="943920"/>
          </a:xfrm>
          <a:prstGeom prst="rect">
            <a:avLst/>
          </a:prstGeom>
          <a:ln w="0">
            <a:noFill/>
          </a:ln>
        </p:spPr>
      </p:pic>
      <p:pic>
        <p:nvPicPr>
          <p:cNvPr id="2197" name="Grafik 9" descr="Ein Bild, das Symbol, Logo enthält.&#10;&#10;Automatisch generierte Beschreibung"/>
          <p:cNvPicPr/>
          <p:nvPr/>
        </p:nvPicPr>
        <p:blipFill>
          <a:blip r:embed="rId6"/>
          <a:stretch/>
        </p:blipFill>
        <p:spPr>
          <a:xfrm>
            <a:off x="6786000" y="2544840"/>
            <a:ext cx="943920" cy="943920"/>
          </a:xfrm>
          <a:prstGeom prst="rect">
            <a:avLst/>
          </a:prstGeom>
          <a:ln w="0">
            <a:noFill/>
          </a:ln>
        </p:spPr>
      </p:pic>
      <p:sp>
        <p:nvSpPr>
          <p:cNvPr id="2198" name="Ellipse 1"/>
          <p:cNvSpPr/>
          <p:nvPr/>
        </p:nvSpPr>
        <p:spPr>
          <a:xfrm>
            <a:off x="3627000" y="3310560"/>
            <a:ext cx="1672200" cy="1672200"/>
          </a:xfrm>
          <a:prstGeom prst="ellipse">
            <a:avLst/>
          </a:prstGeom>
          <a:noFill/>
          <a:ln w="57150">
            <a:solidFill>
              <a:srgbClr val="FFDA8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EC8E0B"/>
              </a:solidFill>
              <a:latin typeface="Calibri"/>
              <a:ea typeface="DejaVu Sans"/>
            </a:endParaRPr>
          </a:p>
        </p:txBody>
      </p:sp>
      <p:pic>
        <p:nvPicPr>
          <p:cNvPr id="2" name="Grafik 1">
            <a:hlinkClick r:id="rId7"/>
            <a:extLst>
              <a:ext uri="{FF2B5EF4-FFF2-40B4-BE49-F238E27FC236}">
                <a16:creationId xmlns:a16="http://schemas.microsoft.com/office/drawing/2014/main" id="{C534A817-E6A6-D95A-3273-B466C9B9B4A7}"/>
              </a:ext>
            </a:extLst>
          </p:cNvPr>
          <p:cNvPicPr>
            <a:picLocks noGrp="1" noRo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0" name="PlaceHolder 1"/>
          <p:cNvSpPr>
            <a:spLocks noGrp="1"/>
          </p:cNvSpPr>
          <p:nvPr>
            <p:ph/>
          </p:nvPr>
        </p:nvSpPr>
        <p:spPr>
          <a:xfrm>
            <a:off x="628560" y="1825560"/>
            <a:ext cx="7885800" cy="4350240"/>
          </a:xfrm>
          <a:prstGeom prst="rect">
            <a:avLst/>
          </a:prstGeom>
          <a:noFill/>
          <a:ln w="0">
            <a:noFill/>
          </a:ln>
        </p:spPr>
        <p:txBody>
          <a:bodyPr lIns="90000" tIns="45000" rIns="90000" bIns="45000" anchor="t">
            <a:noAutofit/>
          </a:bodyPr>
          <a:lstStyle/>
          <a:p>
            <a:pPr indent="0" defTabSz="457200">
              <a:lnSpc>
                <a:spcPct val="100000"/>
              </a:lnSpc>
              <a:spcBef>
                <a:spcPts val="1001"/>
              </a:spcBef>
              <a:buNone/>
              <a:tabLst>
                <a:tab pos="0" algn="l"/>
              </a:tabLst>
            </a:pPr>
            <a:r>
              <a:rPr lang="de-DE" sz="2800" b="0" strike="noStrike" spc="-1" dirty="0">
                <a:solidFill>
                  <a:srgbClr val="4D4D4D"/>
                </a:solidFill>
                <a:latin typeface="Arial"/>
              </a:rPr>
              <a:t>Warum hat </a:t>
            </a:r>
            <a:r>
              <a:rPr lang="de-DE" sz="2800" b="0" i="1" strike="noStrike" spc="-1" dirty="0" err="1">
                <a:solidFill>
                  <a:srgbClr val="4D4D4D"/>
                </a:solidFill>
                <a:latin typeface="Arial"/>
              </a:rPr>
              <a:t>Meta</a:t>
            </a:r>
            <a:r>
              <a:rPr lang="de-DE" sz="2800" b="0" strike="noStrike" spc="-1" dirty="0">
                <a:solidFill>
                  <a:srgbClr val="4D4D4D"/>
                </a:solidFill>
                <a:latin typeface="Arial"/>
              </a:rPr>
              <a:t> 2014 </a:t>
            </a:r>
            <a:r>
              <a:rPr lang="de-DE" sz="2800" b="0" i="1" strike="noStrike" spc="-1" dirty="0">
                <a:solidFill>
                  <a:srgbClr val="4D4D4D"/>
                </a:solidFill>
                <a:latin typeface="Arial"/>
              </a:rPr>
              <a:t>WhatsApp</a:t>
            </a:r>
            <a:r>
              <a:rPr lang="de-DE" sz="2800" b="0" strike="noStrike" spc="-1" dirty="0">
                <a:solidFill>
                  <a:srgbClr val="4D4D4D"/>
                </a:solidFill>
                <a:latin typeface="Arial"/>
              </a:rPr>
              <a:t> für </a:t>
            </a:r>
            <a:br>
              <a:rPr sz="2800" dirty="0"/>
            </a:br>
            <a:r>
              <a:rPr lang="de-DE" sz="2800" b="0" strike="noStrike" spc="-1" dirty="0">
                <a:solidFill>
                  <a:srgbClr val="4D4D4D"/>
                </a:solidFill>
                <a:latin typeface="Arial"/>
              </a:rPr>
              <a:t>$19 Mrd. gekauft? Wie kann sich das gelohnt haben?</a:t>
            </a:r>
            <a:endParaRPr lang="en-US" sz="2800" b="0" strike="noStrike" spc="-1" dirty="0">
              <a:solidFill>
                <a:schemeClr val="dk2"/>
              </a:solidFill>
              <a:latin typeface="Arial"/>
            </a:endParaRPr>
          </a:p>
        </p:txBody>
      </p:sp>
      <p:pic>
        <p:nvPicPr>
          <p:cNvPr id="2" name="Grafik 1">
            <a:hlinkClick r:id="rId3"/>
            <a:extLst>
              <a:ext uri="{FF2B5EF4-FFF2-40B4-BE49-F238E27FC236}">
                <a16:creationId xmlns:a16="http://schemas.microsoft.com/office/drawing/2014/main" id="{C2DA56D2-27F4-8794-2AEA-20A93D0B24A8}"/>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2"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Was ist ein Geschäftsmodell?</a:t>
            </a:r>
            <a:endParaRPr lang="en-US" sz="4000" b="0" strike="noStrike" spc="-1">
              <a:solidFill>
                <a:schemeClr val="dk1"/>
              </a:solidFill>
              <a:latin typeface="Calibri"/>
            </a:endParaRPr>
          </a:p>
        </p:txBody>
      </p:sp>
      <p:pic>
        <p:nvPicPr>
          <p:cNvPr id="2203" name="Grafik 12"/>
          <p:cNvPicPr/>
          <p:nvPr/>
        </p:nvPicPr>
        <p:blipFill>
          <a:blip r:embed="rId3"/>
          <a:stretch/>
        </p:blipFill>
        <p:spPr>
          <a:xfrm>
            <a:off x="1747440" y="1993680"/>
            <a:ext cx="1559880" cy="1559880"/>
          </a:xfrm>
          <a:prstGeom prst="rect">
            <a:avLst/>
          </a:prstGeom>
          <a:ln w="0">
            <a:noFill/>
          </a:ln>
        </p:spPr>
      </p:pic>
      <p:pic>
        <p:nvPicPr>
          <p:cNvPr id="2204" name="Grafik 13"/>
          <p:cNvPicPr/>
          <p:nvPr/>
        </p:nvPicPr>
        <p:blipFill>
          <a:blip r:embed="rId4"/>
          <a:stretch/>
        </p:blipFill>
        <p:spPr>
          <a:xfrm>
            <a:off x="6110640" y="4564080"/>
            <a:ext cx="1518120" cy="1518120"/>
          </a:xfrm>
          <a:prstGeom prst="rect">
            <a:avLst/>
          </a:prstGeom>
          <a:ln w="0">
            <a:noFill/>
          </a:ln>
        </p:spPr>
      </p:pic>
      <p:sp>
        <p:nvSpPr>
          <p:cNvPr id="2205" name="Bogen 14"/>
          <p:cNvSpPr/>
          <p:nvPr/>
        </p:nvSpPr>
        <p:spPr>
          <a:xfrm flipH="1" flipV="1">
            <a:off x="2357640" y="1447920"/>
            <a:ext cx="6663600" cy="3837600"/>
          </a:xfrm>
          <a:prstGeom prst="arc">
            <a:avLst>
              <a:gd name="adj1" fmla="val 15931319"/>
              <a:gd name="adj2" fmla="val 2111526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sp>
        <p:nvSpPr>
          <p:cNvPr id="2206" name="Bogen 15"/>
          <p:cNvSpPr/>
          <p:nvPr/>
        </p:nvSpPr>
        <p:spPr>
          <a:xfrm>
            <a:off x="684720" y="2947320"/>
            <a:ext cx="6152760" cy="3539160"/>
          </a:xfrm>
          <a:prstGeom prst="arc">
            <a:avLst>
              <a:gd name="adj1" fmla="val 15931319"/>
              <a:gd name="adj2" fmla="val 2111526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pic>
        <p:nvPicPr>
          <p:cNvPr id="2207" name="Grafik 16"/>
          <p:cNvPicPr/>
          <p:nvPr/>
        </p:nvPicPr>
        <p:blipFill>
          <a:blip r:embed="rId5"/>
          <a:stretch/>
        </p:blipFill>
        <p:spPr>
          <a:xfrm>
            <a:off x="3465720" y="4519800"/>
            <a:ext cx="888480" cy="888480"/>
          </a:xfrm>
          <a:prstGeom prst="rect">
            <a:avLst/>
          </a:prstGeom>
          <a:ln w="0">
            <a:noFill/>
          </a:ln>
        </p:spPr>
      </p:pic>
      <p:pic>
        <p:nvPicPr>
          <p:cNvPr id="2208" name="Grafik 17"/>
          <p:cNvPicPr/>
          <p:nvPr/>
        </p:nvPicPr>
        <p:blipFill>
          <a:blip r:embed="rId6"/>
          <a:stretch/>
        </p:blipFill>
        <p:spPr>
          <a:xfrm>
            <a:off x="4810320" y="2485080"/>
            <a:ext cx="1220760" cy="1220760"/>
          </a:xfrm>
          <a:prstGeom prst="rect">
            <a:avLst/>
          </a:prstGeom>
          <a:ln w="0">
            <a:noFill/>
          </a:ln>
        </p:spPr>
      </p:pic>
      <p:pic>
        <p:nvPicPr>
          <p:cNvPr id="2" name="Grafik 1">
            <a:hlinkClick r:id="rId7"/>
            <a:extLst>
              <a:ext uri="{FF2B5EF4-FFF2-40B4-BE49-F238E27FC236}">
                <a16:creationId xmlns:a16="http://schemas.microsoft.com/office/drawing/2014/main" id="{31A5E747-0B1D-21DD-48D9-FC0667AA922F}"/>
              </a:ext>
            </a:extLst>
          </p:cNvPr>
          <p:cNvPicPr>
            <a:picLocks noGrp="1" noRo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Wie verdient </a:t>
            </a:r>
            <a:r>
              <a:rPr lang="de-DE" sz="4000" b="1" i="1" strike="noStrike" spc="-1" dirty="0" err="1">
                <a:solidFill>
                  <a:srgbClr val="4D4D4D"/>
                </a:solidFill>
                <a:latin typeface="Arial Black"/>
              </a:rPr>
              <a:t>Meta</a:t>
            </a:r>
            <a:r>
              <a:rPr lang="de-DE" sz="4000" b="1" strike="noStrike" spc="-1" dirty="0">
                <a:solidFill>
                  <a:srgbClr val="4D4D4D"/>
                </a:solidFill>
                <a:latin typeface="Arial Black"/>
              </a:rPr>
              <a:t> Geld?</a:t>
            </a:r>
            <a:endParaRPr lang="en-US" sz="4000" b="0" strike="noStrike" spc="-1" dirty="0">
              <a:solidFill>
                <a:schemeClr val="dk1"/>
              </a:solidFill>
              <a:latin typeface="Calibri"/>
            </a:endParaRPr>
          </a:p>
        </p:txBody>
      </p:sp>
      <p:sp>
        <p:nvSpPr>
          <p:cNvPr id="2211" name="Textfeld 3"/>
          <p:cNvSpPr/>
          <p:nvPr/>
        </p:nvSpPr>
        <p:spPr>
          <a:xfrm>
            <a:off x="3849480" y="1850040"/>
            <a:ext cx="4524037" cy="2583869"/>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Wie verdient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Geld?</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i="1" strike="noStrike" spc="-1" dirty="0" err="1">
                <a:solidFill>
                  <a:srgbClr val="4D4D4D"/>
                </a:solidFill>
                <a:latin typeface="Arial"/>
                <a:ea typeface="DejaVu Sans"/>
              </a:rPr>
              <a:t>Meta</a:t>
            </a:r>
            <a:r>
              <a:rPr lang="de-DE" sz="2400" b="0" strike="noStrike" spc="-1" dirty="0">
                <a:solidFill>
                  <a:srgbClr val="4D4D4D"/>
                </a:solidFill>
                <a:latin typeface="Arial"/>
                <a:ea typeface="DejaVu Sans"/>
              </a:rPr>
              <a:t> verkauft unsere Daten.</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i="1" strike="noStrike" spc="-1" dirty="0" err="1">
                <a:solidFill>
                  <a:srgbClr val="4D4D4D"/>
                </a:solidFill>
                <a:latin typeface="Arial"/>
                <a:ea typeface="DejaVu Sans"/>
              </a:rPr>
              <a:t>Meta</a:t>
            </a:r>
            <a:r>
              <a:rPr lang="de-DE" sz="2400" b="0" strike="noStrike" spc="-1" dirty="0">
                <a:solidFill>
                  <a:srgbClr val="4D4D4D"/>
                </a:solidFill>
                <a:latin typeface="Arial"/>
                <a:ea typeface="DejaVu Sans"/>
              </a:rPr>
              <a:t> verkauft Werbung.</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i="1" strike="noStrike" spc="-1" dirty="0" err="1">
                <a:solidFill>
                  <a:srgbClr val="4D4D4D"/>
                </a:solidFill>
                <a:latin typeface="Arial"/>
                <a:ea typeface="DejaVu Sans"/>
              </a:rPr>
              <a:t>Meta</a:t>
            </a:r>
            <a:r>
              <a:rPr lang="de-DE" sz="2400" b="0" strike="noStrike" spc="-1" dirty="0">
                <a:solidFill>
                  <a:srgbClr val="4D4D4D"/>
                </a:solidFill>
                <a:latin typeface="Arial"/>
                <a:ea typeface="DejaVu Sans"/>
              </a:rPr>
              <a:t> verkauft Apps.</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i="1" strike="noStrike" spc="-1" dirty="0" err="1">
                <a:solidFill>
                  <a:srgbClr val="4D4D4D"/>
                </a:solidFill>
                <a:latin typeface="Arial"/>
                <a:ea typeface="DejaVu Sans"/>
              </a:rPr>
              <a:t>Meta</a:t>
            </a:r>
            <a:r>
              <a:rPr lang="de-DE" sz="2400" b="0" strike="noStrike" spc="-1" dirty="0">
                <a:solidFill>
                  <a:srgbClr val="4D4D4D"/>
                </a:solidFill>
                <a:latin typeface="Arial"/>
                <a:ea typeface="DejaVu Sans"/>
              </a:rPr>
              <a:t> verkauft Werbeplätze. </a:t>
            </a:r>
            <a:endParaRPr lang="de-DE" sz="2400" b="0" strike="noStrike" spc="-1" dirty="0">
              <a:solidFill>
                <a:srgbClr val="000000"/>
              </a:solidFill>
              <a:latin typeface="Calibri"/>
            </a:endParaRPr>
          </a:p>
          <a:p>
            <a:pPr defTabSz="457200">
              <a:lnSpc>
                <a:spcPct val="100000"/>
              </a:lnSpc>
            </a:pPr>
            <a:endParaRPr lang="de-DE" sz="1800" b="0" strike="noStrike" spc="-1" dirty="0">
              <a:solidFill>
                <a:srgbClr val="000000"/>
              </a:solidFill>
              <a:latin typeface="Calibri"/>
            </a:endParaRPr>
          </a:p>
        </p:txBody>
      </p:sp>
      <p:sp>
        <p:nvSpPr>
          <p:cNvPr id="2212" name="Bogen 4"/>
          <p:cNvSpPr/>
          <p:nvPr/>
        </p:nvSpPr>
        <p:spPr>
          <a:xfrm flipH="1" flipV="1">
            <a:off x="1145880" y="1391760"/>
            <a:ext cx="3371400" cy="3837600"/>
          </a:xfrm>
          <a:prstGeom prst="arc">
            <a:avLst>
              <a:gd name="adj1" fmla="val 15931319"/>
              <a:gd name="adj2" fmla="val 2111526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grpSp>
        <p:nvGrpSpPr>
          <p:cNvPr id="2213" name="Gruppieren 5"/>
          <p:cNvGrpSpPr/>
          <p:nvPr/>
        </p:nvGrpSpPr>
        <p:grpSpPr>
          <a:xfrm>
            <a:off x="753120" y="1754280"/>
            <a:ext cx="1690200" cy="1597320"/>
            <a:chOff x="753120" y="1754280"/>
            <a:chExt cx="1690200" cy="1597320"/>
          </a:xfrm>
        </p:grpSpPr>
        <p:pic>
          <p:nvPicPr>
            <p:cNvPr id="2214" name="Grafik 6"/>
            <p:cNvPicPr/>
            <p:nvPr/>
          </p:nvPicPr>
          <p:blipFill>
            <a:blip r:embed="rId3"/>
            <a:stretch/>
          </p:blipFill>
          <p:spPr>
            <a:xfrm>
              <a:off x="774720" y="1754280"/>
              <a:ext cx="1260000" cy="1211400"/>
            </a:xfrm>
            <a:prstGeom prst="rect">
              <a:avLst/>
            </a:prstGeom>
            <a:ln w="0">
              <a:noFill/>
            </a:ln>
          </p:spPr>
        </p:pic>
        <p:sp>
          <p:nvSpPr>
            <p:cNvPr id="2215" name="Textfeld 7"/>
            <p:cNvSpPr/>
            <p:nvPr/>
          </p:nvSpPr>
          <p:spPr>
            <a:xfrm>
              <a:off x="753120" y="2774160"/>
              <a:ext cx="1690200" cy="577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3200" b="1" strike="noStrike" spc="593" dirty="0" err="1">
                  <a:solidFill>
                    <a:srgbClr val="000000"/>
                  </a:solidFill>
                  <a:latin typeface="Avenir Next LT Pro"/>
                  <a:ea typeface="DejaVu Sans"/>
                </a:rPr>
                <a:t>Meta</a:t>
              </a:r>
              <a:endParaRPr lang="de-DE" sz="3200" b="0" strike="noStrike" spc="-1" dirty="0">
                <a:solidFill>
                  <a:srgbClr val="000000"/>
                </a:solidFill>
                <a:latin typeface="Calibri"/>
              </a:endParaRPr>
            </a:p>
          </p:txBody>
        </p:sp>
      </p:grpSp>
      <p:pic>
        <p:nvPicPr>
          <p:cNvPr id="2216" name="Grafik 8"/>
          <p:cNvPicPr/>
          <p:nvPr/>
        </p:nvPicPr>
        <p:blipFill>
          <a:blip r:embed="rId4"/>
          <a:stretch/>
        </p:blipFill>
        <p:spPr>
          <a:xfrm>
            <a:off x="3573000" y="4816440"/>
            <a:ext cx="1297080" cy="1297080"/>
          </a:xfrm>
          <a:prstGeom prst="rect">
            <a:avLst/>
          </a:prstGeom>
          <a:ln w="0">
            <a:noFill/>
          </a:ln>
        </p:spPr>
      </p:pic>
      <p:sp>
        <p:nvSpPr>
          <p:cNvPr id="2217" name="Textfeld 9"/>
          <p:cNvSpPr/>
          <p:nvPr/>
        </p:nvSpPr>
        <p:spPr>
          <a:xfrm>
            <a:off x="1233720" y="3750480"/>
            <a:ext cx="1603080" cy="184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11500" b="1" strike="noStrike" spc="-1">
                <a:solidFill>
                  <a:srgbClr val="FF0000"/>
                </a:solidFill>
                <a:latin typeface="Calibri"/>
                <a:ea typeface="DejaVu Sans"/>
              </a:rPr>
              <a:t>?</a:t>
            </a:r>
            <a:endParaRPr lang="de-DE" sz="1150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6620071B-F178-75C1-51E9-10F17A27C564}"/>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9"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Wie verdient </a:t>
            </a:r>
            <a:r>
              <a:rPr lang="de-DE" sz="4000" b="1" i="1" strike="noStrike" spc="-1" dirty="0" err="1">
                <a:solidFill>
                  <a:srgbClr val="4D4D4D"/>
                </a:solidFill>
                <a:latin typeface="Arial Black"/>
              </a:rPr>
              <a:t>Meta</a:t>
            </a:r>
            <a:r>
              <a:rPr lang="de-DE" sz="4000" b="1" strike="noStrike" spc="-1" dirty="0">
                <a:solidFill>
                  <a:srgbClr val="4D4D4D"/>
                </a:solidFill>
                <a:latin typeface="Arial Black"/>
              </a:rPr>
              <a:t> Geld?</a:t>
            </a:r>
            <a:endParaRPr lang="en-US" sz="4000" b="0" strike="noStrike" spc="-1" dirty="0">
              <a:solidFill>
                <a:schemeClr val="dk1"/>
              </a:solidFill>
              <a:latin typeface="Calibri"/>
            </a:endParaRPr>
          </a:p>
        </p:txBody>
      </p:sp>
      <p:sp>
        <p:nvSpPr>
          <p:cNvPr id="2220" name="Textfeld 3"/>
          <p:cNvSpPr/>
          <p:nvPr/>
        </p:nvSpPr>
        <p:spPr>
          <a:xfrm>
            <a:off x="3868200" y="1850040"/>
            <a:ext cx="4524037" cy="2583869"/>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chemeClr val="dk2"/>
                </a:solidFill>
                <a:latin typeface="Arial"/>
                <a:ea typeface="DejaVu Sans"/>
              </a:rPr>
              <a:t>Wie verdient </a:t>
            </a:r>
            <a:r>
              <a:rPr lang="de-DE" sz="2400" b="1" i="1" strike="noStrike" spc="-1" dirty="0" err="1">
                <a:solidFill>
                  <a:schemeClr val="dk2"/>
                </a:solidFill>
                <a:latin typeface="Arial"/>
                <a:ea typeface="DejaVu Sans"/>
              </a:rPr>
              <a:t>Meta</a:t>
            </a:r>
            <a:r>
              <a:rPr lang="de-DE" sz="2400" b="1" strike="noStrike" spc="-1" dirty="0">
                <a:solidFill>
                  <a:schemeClr val="dk2"/>
                </a:solidFill>
                <a:latin typeface="Arial"/>
                <a:ea typeface="DejaVu Sans"/>
              </a:rPr>
              <a:t> Geld?</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i="1" strike="noStrike" spc="-1" dirty="0" err="1">
                <a:solidFill>
                  <a:schemeClr val="accent2">
                    <a:lumMod val="75000"/>
                  </a:schemeClr>
                </a:solidFill>
                <a:latin typeface="Arial"/>
                <a:ea typeface="DejaVu Sans"/>
              </a:rPr>
              <a:t>Meta</a:t>
            </a:r>
            <a:r>
              <a:rPr lang="de-DE" sz="2400" b="0" strike="noStrike" spc="-1" dirty="0">
                <a:solidFill>
                  <a:schemeClr val="accent2">
                    <a:lumMod val="75000"/>
                  </a:schemeClr>
                </a:solidFill>
                <a:latin typeface="Arial"/>
                <a:ea typeface="DejaVu Sans"/>
              </a:rPr>
              <a:t> verkauft unsere Daten.</a:t>
            </a: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i="1" strike="noStrike" spc="-1" dirty="0" err="1">
                <a:solidFill>
                  <a:schemeClr val="accent2">
                    <a:lumMod val="75000"/>
                  </a:schemeClr>
                </a:solidFill>
                <a:latin typeface="Arial"/>
                <a:ea typeface="DejaVu Sans"/>
              </a:rPr>
              <a:t>Meta</a:t>
            </a:r>
            <a:r>
              <a:rPr lang="de-DE" sz="2400" b="0" strike="noStrike" spc="-1" dirty="0">
                <a:solidFill>
                  <a:schemeClr val="accent2">
                    <a:lumMod val="75000"/>
                  </a:schemeClr>
                </a:solidFill>
                <a:latin typeface="Arial"/>
                <a:ea typeface="DejaVu Sans"/>
              </a:rPr>
              <a:t> verkauft Werbung.</a:t>
            </a: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i="1" strike="noStrike" spc="-1" dirty="0" err="1">
                <a:solidFill>
                  <a:schemeClr val="accent2">
                    <a:lumMod val="75000"/>
                  </a:schemeClr>
                </a:solidFill>
                <a:latin typeface="Arial"/>
                <a:ea typeface="DejaVu Sans"/>
              </a:rPr>
              <a:t>Meta</a:t>
            </a:r>
            <a:r>
              <a:rPr lang="de-DE" sz="2400" b="0" strike="noStrike" spc="-1" dirty="0">
                <a:solidFill>
                  <a:schemeClr val="accent2">
                    <a:lumMod val="75000"/>
                  </a:schemeClr>
                </a:solidFill>
                <a:latin typeface="Arial"/>
                <a:ea typeface="DejaVu Sans"/>
              </a:rPr>
              <a:t> verkauft Apps.</a:t>
            </a:r>
            <a:endParaRPr lang="de-DE" sz="2400" b="0" strike="noStrike" spc="-1" dirty="0">
              <a:solidFill>
                <a:srgbClr val="000000"/>
              </a:solidFill>
              <a:latin typeface="Calibri"/>
            </a:endParaRPr>
          </a:p>
          <a:p>
            <a:pPr marL="457200" indent="-457200" defTabSz="457200">
              <a:lnSpc>
                <a:spcPct val="100000"/>
              </a:lnSpc>
              <a:buClr>
                <a:srgbClr val="54D05D"/>
              </a:buClr>
              <a:buFont typeface="OpenSymbol"/>
              <a:buAutoNum type="alphaUcParenR"/>
            </a:pPr>
            <a:r>
              <a:rPr lang="de-DE" sz="2400" b="0" i="1" strike="noStrike" spc="-1" dirty="0" err="1">
                <a:solidFill>
                  <a:schemeClr val="accent4">
                    <a:lumMod val="75000"/>
                  </a:schemeClr>
                </a:solidFill>
                <a:latin typeface="Arial"/>
                <a:ea typeface="DejaVu Sans"/>
              </a:rPr>
              <a:t>Meta</a:t>
            </a:r>
            <a:r>
              <a:rPr lang="de-DE" sz="2400" b="0" strike="noStrike" spc="-1" dirty="0">
                <a:solidFill>
                  <a:schemeClr val="accent4">
                    <a:lumMod val="75000"/>
                  </a:schemeClr>
                </a:solidFill>
                <a:latin typeface="Arial"/>
                <a:ea typeface="DejaVu Sans"/>
              </a:rPr>
              <a:t> verkauft Werbeplätze. </a:t>
            </a:r>
            <a:endParaRPr lang="de-DE" sz="2400" b="0" strike="noStrike" spc="-1" dirty="0">
              <a:solidFill>
                <a:srgbClr val="000000"/>
              </a:solidFill>
              <a:latin typeface="Calibri"/>
            </a:endParaRPr>
          </a:p>
          <a:p>
            <a:pPr defTabSz="457200">
              <a:lnSpc>
                <a:spcPct val="100000"/>
              </a:lnSpc>
            </a:pPr>
            <a:endParaRPr lang="de-DE" sz="1800" b="0" strike="noStrike" spc="-1" dirty="0">
              <a:solidFill>
                <a:srgbClr val="000000"/>
              </a:solidFill>
              <a:latin typeface="Calibri"/>
            </a:endParaRPr>
          </a:p>
        </p:txBody>
      </p:sp>
      <p:sp>
        <p:nvSpPr>
          <p:cNvPr id="2221" name="Bogen 4"/>
          <p:cNvSpPr/>
          <p:nvPr/>
        </p:nvSpPr>
        <p:spPr>
          <a:xfrm flipH="1" flipV="1">
            <a:off x="1145880" y="1391760"/>
            <a:ext cx="3371400" cy="3837600"/>
          </a:xfrm>
          <a:prstGeom prst="arc">
            <a:avLst>
              <a:gd name="adj1" fmla="val 15931319"/>
              <a:gd name="adj2" fmla="val 2111526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grpSp>
        <p:nvGrpSpPr>
          <p:cNvPr id="2222" name="Gruppieren 5"/>
          <p:cNvGrpSpPr/>
          <p:nvPr/>
        </p:nvGrpSpPr>
        <p:grpSpPr>
          <a:xfrm>
            <a:off x="753120" y="1754280"/>
            <a:ext cx="1690200" cy="1597320"/>
            <a:chOff x="753120" y="1754280"/>
            <a:chExt cx="1690200" cy="1597320"/>
          </a:xfrm>
        </p:grpSpPr>
        <p:pic>
          <p:nvPicPr>
            <p:cNvPr id="2223" name="Grafik 6"/>
            <p:cNvPicPr/>
            <p:nvPr/>
          </p:nvPicPr>
          <p:blipFill>
            <a:blip r:embed="rId3"/>
            <a:stretch/>
          </p:blipFill>
          <p:spPr>
            <a:xfrm>
              <a:off x="774720" y="1754280"/>
              <a:ext cx="1260000" cy="1211400"/>
            </a:xfrm>
            <a:prstGeom prst="rect">
              <a:avLst/>
            </a:prstGeom>
            <a:ln w="0">
              <a:noFill/>
            </a:ln>
          </p:spPr>
        </p:pic>
        <p:sp>
          <p:nvSpPr>
            <p:cNvPr id="2224" name="Textfeld 7"/>
            <p:cNvSpPr/>
            <p:nvPr/>
          </p:nvSpPr>
          <p:spPr>
            <a:xfrm>
              <a:off x="753120" y="2774160"/>
              <a:ext cx="1690200" cy="577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3200" b="1" strike="noStrike" spc="593" dirty="0" err="1">
                  <a:solidFill>
                    <a:srgbClr val="000000"/>
                  </a:solidFill>
                  <a:latin typeface="Avenir Next LT Pro"/>
                  <a:ea typeface="DejaVu Sans"/>
                </a:rPr>
                <a:t>Meta</a:t>
              </a:r>
              <a:endParaRPr lang="de-DE" sz="3200" b="0" strike="noStrike" spc="-1" dirty="0">
                <a:solidFill>
                  <a:srgbClr val="000000"/>
                </a:solidFill>
                <a:latin typeface="Calibri"/>
              </a:endParaRPr>
            </a:p>
          </p:txBody>
        </p:sp>
      </p:grpSp>
      <p:pic>
        <p:nvPicPr>
          <p:cNvPr id="2225" name="Grafik 8"/>
          <p:cNvPicPr/>
          <p:nvPr/>
        </p:nvPicPr>
        <p:blipFill>
          <a:blip r:embed="rId4"/>
          <a:stretch/>
        </p:blipFill>
        <p:spPr>
          <a:xfrm>
            <a:off x="3573000" y="4816440"/>
            <a:ext cx="1297080" cy="1297080"/>
          </a:xfrm>
          <a:prstGeom prst="rect">
            <a:avLst/>
          </a:prstGeom>
          <a:ln w="0">
            <a:noFill/>
          </a:ln>
        </p:spPr>
      </p:pic>
      <p:sp>
        <p:nvSpPr>
          <p:cNvPr id="2226" name="Textfeld 9"/>
          <p:cNvSpPr/>
          <p:nvPr/>
        </p:nvSpPr>
        <p:spPr>
          <a:xfrm>
            <a:off x="1233720" y="3750480"/>
            <a:ext cx="1603080" cy="184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11500" b="1" strike="noStrike" spc="-1">
                <a:solidFill>
                  <a:srgbClr val="FF0000"/>
                </a:solidFill>
                <a:latin typeface="Calibri"/>
                <a:ea typeface="DejaVu Sans"/>
              </a:rPr>
              <a:t>?</a:t>
            </a:r>
            <a:endParaRPr lang="de-DE" sz="11500" b="0" strike="noStrike" spc="-1">
              <a:solidFill>
                <a:srgbClr val="000000"/>
              </a:solidFill>
              <a:latin typeface="Calibri"/>
            </a:endParaRPr>
          </a:p>
        </p:txBody>
      </p:sp>
      <p:pic>
        <p:nvPicPr>
          <p:cNvPr id="2" name="Grafik 1">
            <a:hlinkClick r:id="rId5"/>
            <a:extLst>
              <a:ext uri="{FF2B5EF4-FFF2-40B4-BE49-F238E27FC236}">
                <a16:creationId xmlns:a16="http://schemas.microsoft.com/office/drawing/2014/main" id="{C62C8A75-96C5-292F-2C67-4973D282161C}"/>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8" name="Bogen 18"/>
          <p:cNvSpPr/>
          <p:nvPr/>
        </p:nvSpPr>
        <p:spPr>
          <a:xfrm rot="17927400">
            <a:off x="4589280" y="4209120"/>
            <a:ext cx="5473080" cy="5511600"/>
          </a:xfrm>
          <a:prstGeom prst="arc">
            <a:avLst>
              <a:gd name="adj1" fmla="val 16999204"/>
              <a:gd name="adj2" fmla="val 1979893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sp>
        <p:nvSpPr>
          <p:cNvPr id="2229" name="Bogen 19"/>
          <p:cNvSpPr/>
          <p:nvPr/>
        </p:nvSpPr>
        <p:spPr>
          <a:xfrm rot="6982800">
            <a:off x="1978560" y="-505440"/>
            <a:ext cx="6580800" cy="6678360"/>
          </a:xfrm>
          <a:prstGeom prst="arc">
            <a:avLst>
              <a:gd name="adj1" fmla="val 16999204"/>
              <a:gd name="adj2" fmla="val 1979893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sp>
        <p:nvSpPr>
          <p:cNvPr id="223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dirty="0">
                <a:solidFill>
                  <a:srgbClr val="4D4D4D"/>
                </a:solidFill>
                <a:latin typeface="Arial Black"/>
              </a:rPr>
              <a:t>Wie verdient </a:t>
            </a:r>
            <a:r>
              <a:rPr lang="de-DE" sz="4000" b="1" i="1" strike="noStrike" spc="-1" dirty="0" err="1">
                <a:solidFill>
                  <a:srgbClr val="4D4D4D"/>
                </a:solidFill>
                <a:latin typeface="Arial Black"/>
              </a:rPr>
              <a:t>Meta</a:t>
            </a:r>
            <a:r>
              <a:rPr lang="de-DE" sz="4000" b="1" strike="noStrike" spc="-1" dirty="0">
                <a:solidFill>
                  <a:srgbClr val="4D4D4D"/>
                </a:solidFill>
                <a:latin typeface="Arial Black"/>
              </a:rPr>
              <a:t> Geld?</a:t>
            </a:r>
            <a:endParaRPr lang="en-US" sz="4000" b="0" strike="noStrike" spc="-1" dirty="0">
              <a:solidFill>
                <a:schemeClr val="dk1"/>
              </a:solidFill>
              <a:latin typeface="Calibri"/>
            </a:endParaRPr>
          </a:p>
        </p:txBody>
      </p:sp>
      <p:pic>
        <p:nvPicPr>
          <p:cNvPr id="2231" name="Grafik 3"/>
          <p:cNvPicPr/>
          <p:nvPr/>
        </p:nvPicPr>
        <p:blipFill>
          <a:blip r:embed="rId3"/>
          <a:stretch/>
        </p:blipFill>
        <p:spPr>
          <a:xfrm>
            <a:off x="7231680" y="3384360"/>
            <a:ext cx="1282320" cy="1282320"/>
          </a:xfrm>
          <a:prstGeom prst="rect">
            <a:avLst/>
          </a:prstGeom>
          <a:ln w="0">
            <a:noFill/>
          </a:ln>
        </p:spPr>
      </p:pic>
      <p:sp>
        <p:nvSpPr>
          <p:cNvPr id="2232" name="Bogen 4"/>
          <p:cNvSpPr/>
          <p:nvPr/>
        </p:nvSpPr>
        <p:spPr>
          <a:xfrm flipH="1" flipV="1">
            <a:off x="1245240" y="3147480"/>
            <a:ext cx="5590440" cy="2832120"/>
          </a:xfrm>
          <a:prstGeom prst="arc">
            <a:avLst>
              <a:gd name="adj1" fmla="val 15931319"/>
              <a:gd name="adj2" fmla="val 2111526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sp>
        <p:nvSpPr>
          <p:cNvPr id="2233" name="Bogen 5"/>
          <p:cNvSpPr/>
          <p:nvPr/>
        </p:nvSpPr>
        <p:spPr>
          <a:xfrm rot="17761800">
            <a:off x="1141560" y="1610280"/>
            <a:ext cx="5909760" cy="7065360"/>
          </a:xfrm>
          <a:prstGeom prst="arc">
            <a:avLst>
              <a:gd name="adj1" fmla="val 16999204"/>
              <a:gd name="adj2" fmla="val 1979893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grpSp>
        <p:nvGrpSpPr>
          <p:cNvPr id="2234" name="Gruppieren 6"/>
          <p:cNvGrpSpPr/>
          <p:nvPr/>
        </p:nvGrpSpPr>
        <p:grpSpPr>
          <a:xfrm>
            <a:off x="877320" y="2927520"/>
            <a:ext cx="1601640" cy="1577160"/>
            <a:chOff x="877320" y="2927520"/>
            <a:chExt cx="1601640" cy="1577160"/>
          </a:xfrm>
        </p:grpSpPr>
        <p:pic>
          <p:nvPicPr>
            <p:cNvPr id="2235" name="Grafik 7"/>
            <p:cNvPicPr/>
            <p:nvPr/>
          </p:nvPicPr>
          <p:blipFill>
            <a:blip r:embed="rId4"/>
            <a:stretch/>
          </p:blipFill>
          <p:spPr>
            <a:xfrm>
              <a:off x="984240" y="2927520"/>
              <a:ext cx="1193760" cy="1193760"/>
            </a:xfrm>
            <a:prstGeom prst="rect">
              <a:avLst/>
            </a:prstGeom>
            <a:ln w="0">
              <a:noFill/>
            </a:ln>
          </p:spPr>
        </p:pic>
        <p:sp>
          <p:nvSpPr>
            <p:cNvPr id="2236" name="Textfeld 8"/>
            <p:cNvSpPr/>
            <p:nvPr/>
          </p:nvSpPr>
          <p:spPr>
            <a:xfrm>
              <a:off x="877320" y="3927240"/>
              <a:ext cx="1601640" cy="577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3200" b="1" strike="noStrike" spc="593" dirty="0" err="1">
                  <a:solidFill>
                    <a:srgbClr val="000000"/>
                  </a:solidFill>
                  <a:latin typeface="Avenir Next LT Pro"/>
                  <a:ea typeface="DejaVu Sans"/>
                </a:rPr>
                <a:t>Meta</a:t>
              </a:r>
              <a:endParaRPr lang="de-DE" sz="3200" b="0" strike="noStrike" spc="-1" dirty="0">
                <a:solidFill>
                  <a:srgbClr val="000000"/>
                </a:solidFill>
                <a:latin typeface="Calibri"/>
              </a:endParaRPr>
            </a:p>
          </p:txBody>
        </p:sp>
      </p:grpSp>
      <p:pic>
        <p:nvPicPr>
          <p:cNvPr id="2237" name="Grafik 9"/>
          <p:cNvPicPr/>
          <p:nvPr/>
        </p:nvPicPr>
        <p:blipFill>
          <a:blip r:embed="rId5"/>
          <a:stretch/>
        </p:blipFill>
        <p:spPr>
          <a:xfrm>
            <a:off x="2187360" y="5444640"/>
            <a:ext cx="647640" cy="647640"/>
          </a:xfrm>
          <a:prstGeom prst="rect">
            <a:avLst/>
          </a:prstGeom>
          <a:ln w="0">
            <a:noFill/>
          </a:ln>
        </p:spPr>
      </p:pic>
      <p:pic>
        <p:nvPicPr>
          <p:cNvPr id="2238" name="Grafik 10"/>
          <p:cNvPicPr/>
          <p:nvPr/>
        </p:nvPicPr>
        <p:blipFill>
          <a:blip r:embed="rId6"/>
          <a:stretch/>
        </p:blipFill>
        <p:spPr>
          <a:xfrm>
            <a:off x="4196880" y="5174280"/>
            <a:ext cx="1311480" cy="1311480"/>
          </a:xfrm>
          <a:prstGeom prst="rect">
            <a:avLst/>
          </a:prstGeom>
          <a:ln w="0">
            <a:noFill/>
          </a:ln>
        </p:spPr>
      </p:pic>
      <p:pic>
        <p:nvPicPr>
          <p:cNvPr id="2239" name="Grafik 11"/>
          <p:cNvPicPr/>
          <p:nvPr/>
        </p:nvPicPr>
        <p:blipFill>
          <a:blip r:embed="rId7"/>
          <a:stretch/>
        </p:blipFill>
        <p:spPr>
          <a:xfrm>
            <a:off x="5710320" y="4174200"/>
            <a:ext cx="781920" cy="781920"/>
          </a:xfrm>
          <a:prstGeom prst="rect">
            <a:avLst/>
          </a:prstGeom>
          <a:ln w="0">
            <a:noFill/>
          </a:ln>
        </p:spPr>
      </p:pic>
      <p:pic>
        <p:nvPicPr>
          <p:cNvPr id="2240" name="Grafik 12"/>
          <p:cNvPicPr/>
          <p:nvPr/>
        </p:nvPicPr>
        <p:blipFill>
          <a:blip r:embed="rId8"/>
          <a:stretch/>
        </p:blipFill>
        <p:spPr>
          <a:xfrm>
            <a:off x="4143600" y="1563480"/>
            <a:ext cx="1219320" cy="1219320"/>
          </a:xfrm>
          <a:prstGeom prst="rect">
            <a:avLst/>
          </a:prstGeom>
          <a:ln w="0">
            <a:noFill/>
          </a:ln>
        </p:spPr>
      </p:pic>
      <p:sp>
        <p:nvSpPr>
          <p:cNvPr id="2241" name="Bogen 13"/>
          <p:cNvSpPr/>
          <p:nvPr/>
        </p:nvSpPr>
        <p:spPr>
          <a:xfrm rot="21153000">
            <a:off x="2116080" y="2176920"/>
            <a:ext cx="6040080" cy="5908320"/>
          </a:xfrm>
          <a:prstGeom prst="arc">
            <a:avLst>
              <a:gd name="adj1" fmla="val 16999204"/>
              <a:gd name="adj2" fmla="val 19798931"/>
            </a:avLst>
          </a:prstGeom>
          <a:noFill/>
          <a:ln w="38100">
            <a:solidFill>
              <a:srgbClr val="FFDA8F"/>
            </a:solidFill>
            <a:tailEnd type="arrow" w="med" len="med"/>
          </a:ln>
        </p:spPr>
        <p:style>
          <a:lnRef idx="1">
            <a:schemeClr val="accent1"/>
          </a:lnRef>
          <a:fillRef idx="0">
            <a:schemeClr val="accent1"/>
          </a:fillRef>
          <a:effectRef idx="0">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rgbClr val="000000"/>
              </a:solidFill>
              <a:latin typeface="Calibri"/>
              <a:ea typeface="DejaVu Sans"/>
            </a:endParaRPr>
          </a:p>
        </p:txBody>
      </p:sp>
      <p:grpSp>
        <p:nvGrpSpPr>
          <p:cNvPr id="2242" name="Gruppieren 14"/>
          <p:cNvGrpSpPr/>
          <p:nvPr/>
        </p:nvGrpSpPr>
        <p:grpSpPr>
          <a:xfrm>
            <a:off x="6714720" y="5364720"/>
            <a:ext cx="573480" cy="603000"/>
            <a:chOff x="6714720" y="5364720"/>
            <a:chExt cx="573480" cy="603000"/>
          </a:xfrm>
        </p:grpSpPr>
        <p:pic>
          <p:nvPicPr>
            <p:cNvPr id="2243" name="Grafik 15"/>
            <p:cNvPicPr/>
            <p:nvPr/>
          </p:nvPicPr>
          <p:blipFill>
            <a:blip r:embed="rId5"/>
            <a:stretch/>
          </p:blipFill>
          <p:spPr>
            <a:xfrm>
              <a:off x="6818400" y="5364720"/>
              <a:ext cx="469800" cy="469800"/>
            </a:xfrm>
            <a:prstGeom prst="rect">
              <a:avLst/>
            </a:prstGeom>
            <a:ln w="0">
              <a:noFill/>
            </a:ln>
          </p:spPr>
        </p:pic>
        <p:pic>
          <p:nvPicPr>
            <p:cNvPr id="2244" name="Grafik 16"/>
            <p:cNvPicPr/>
            <p:nvPr/>
          </p:nvPicPr>
          <p:blipFill>
            <a:blip r:embed="rId5"/>
            <a:stretch/>
          </p:blipFill>
          <p:spPr>
            <a:xfrm>
              <a:off x="6714720" y="5497920"/>
              <a:ext cx="469800" cy="469800"/>
            </a:xfrm>
            <a:prstGeom prst="rect">
              <a:avLst/>
            </a:prstGeom>
            <a:ln w="0">
              <a:noFill/>
            </a:ln>
            <a:effectLst>
              <a:outerShdw blurRad="50760" dist="37674" dir="2700000" algn="tl" rotWithShape="0">
                <a:srgbClr val="000000">
                  <a:alpha val="40000"/>
                </a:srgbClr>
              </a:outerShdw>
            </a:effectLst>
          </p:spPr>
        </p:pic>
      </p:grpSp>
      <p:pic>
        <p:nvPicPr>
          <p:cNvPr id="2245" name="Grafik 17"/>
          <p:cNvPicPr/>
          <p:nvPr/>
        </p:nvPicPr>
        <p:blipFill>
          <a:blip r:embed="rId6"/>
          <a:stretch/>
        </p:blipFill>
        <p:spPr>
          <a:xfrm>
            <a:off x="3824280" y="2175840"/>
            <a:ext cx="546840" cy="546840"/>
          </a:xfrm>
          <a:prstGeom prst="rect">
            <a:avLst/>
          </a:prstGeom>
          <a:ln w="0">
            <a:noFill/>
          </a:ln>
        </p:spPr>
      </p:pic>
      <p:pic>
        <p:nvPicPr>
          <p:cNvPr id="2" name="Grafik 1">
            <a:hlinkClick r:id="rId9"/>
            <a:extLst>
              <a:ext uri="{FF2B5EF4-FFF2-40B4-BE49-F238E27FC236}">
                <a16:creationId xmlns:a16="http://schemas.microsoft.com/office/drawing/2014/main" id="{26412A24-2BFD-0198-7A48-DB888378C7D7}"/>
              </a:ext>
            </a:extLst>
          </p:cNvPr>
          <p:cNvPicPr>
            <a:picLocks noGrp="1" noRo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7"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48" name="Textfeld 5"/>
          <p:cNvSpPr/>
          <p:nvPr/>
        </p:nvSpPr>
        <p:spPr>
          <a:xfrm>
            <a:off x="874800" y="1951560"/>
            <a:ext cx="3735000" cy="2924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Wie viel Geld hat </a:t>
            </a:r>
            <a:r>
              <a:rPr lang="de-DE" sz="2400" b="1" i="1" strike="noStrike" spc="-1" dirty="0" err="1">
                <a:solidFill>
                  <a:srgbClr val="4D4D4D"/>
                </a:solidFill>
                <a:latin typeface="Arial"/>
                <a:ea typeface="DejaVu Sans"/>
              </a:rPr>
              <a:t>Meta</a:t>
            </a:r>
            <a:r>
              <a:rPr lang="de-DE" sz="2400" b="1" i="1" strike="noStrike" spc="-1" dirty="0">
                <a:solidFill>
                  <a:srgbClr val="4D4D4D"/>
                </a:solidFill>
                <a:latin typeface="Arial"/>
                <a:ea typeface="DejaVu Sans"/>
              </a:rPr>
              <a:t> </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2021 verdienen können?</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strike="noStrike" spc="-1" dirty="0">
                <a:solidFill>
                  <a:srgbClr val="4D4D4D"/>
                </a:solidFill>
                <a:latin typeface="Arial"/>
                <a:ea typeface="DejaVu Sans"/>
              </a:rPr>
              <a:t>$ 118 Milliarden</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strike="noStrike" spc="-1" dirty="0">
                <a:solidFill>
                  <a:srgbClr val="4D4D4D"/>
                </a:solidFill>
                <a:latin typeface="Arial"/>
                <a:ea typeface="DejaVu Sans"/>
              </a:rPr>
              <a:t>$ 46 Millionen</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strike="noStrike" spc="-1" dirty="0">
                <a:solidFill>
                  <a:srgbClr val="4D4D4D"/>
                </a:solidFill>
                <a:latin typeface="Arial"/>
                <a:ea typeface="DejaVu Sans"/>
              </a:rPr>
              <a:t>$ 189 Millionen</a:t>
            </a:r>
            <a:endParaRPr lang="de-DE" sz="2400" b="0" strike="noStrike" spc="-1" dirty="0">
              <a:solidFill>
                <a:srgbClr val="000000"/>
              </a:solidFill>
              <a:latin typeface="Calibri"/>
            </a:endParaRPr>
          </a:p>
          <a:p>
            <a:pPr marL="457200" indent="-457200" defTabSz="457200">
              <a:lnSpc>
                <a:spcPct val="100000"/>
              </a:lnSpc>
              <a:buClr>
                <a:srgbClr val="4D4D4D"/>
              </a:buClr>
              <a:buFont typeface="OpenSymbol"/>
              <a:buAutoNum type="alphaUcParenR"/>
            </a:pPr>
            <a:r>
              <a:rPr lang="de-DE" sz="2400" b="0" strike="noStrike" spc="-1" dirty="0">
                <a:solidFill>
                  <a:srgbClr val="4D4D4D"/>
                </a:solidFill>
                <a:latin typeface="Arial"/>
                <a:ea typeface="DejaVu Sans"/>
              </a:rPr>
              <a:t>$ 980 Milliarden</a:t>
            </a:r>
            <a:endParaRPr lang="de-DE" sz="2400" b="0" strike="noStrike" spc="-1" dirty="0">
              <a:solidFill>
                <a:srgbClr val="000000"/>
              </a:solidFill>
              <a:latin typeface="Calibri"/>
            </a:endParaRPr>
          </a:p>
          <a:p>
            <a:pPr defTabSz="457200">
              <a:lnSpc>
                <a:spcPct val="100000"/>
              </a:lnSpc>
            </a:pPr>
            <a:endParaRPr lang="de-DE" sz="1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C38450B4-50CC-E909-E868-7ED8D8597BD0}"/>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0" name="PlaceHolder 1"/>
          <p:cNvSpPr>
            <a:spLocks noGrp="1"/>
          </p:cNvSpPr>
          <p:nvPr>
            <p:ph type="title"/>
          </p:nvPr>
        </p:nvSpPr>
        <p:spPr>
          <a:xfrm>
            <a:off x="628560" y="365040"/>
            <a:ext cx="7885800" cy="1324440"/>
          </a:xfrm>
          <a:prstGeom prst="rect">
            <a:avLst/>
          </a:prstGeom>
          <a:noFill/>
          <a:ln w="0">
            <a:noFill/>
          </a:ln>
        </p:spPr>
        <p:txBody>
          <a:bodyPr lIns="90000" tIns="45000" rIns="90000" bIns="45000" anchor="ctr">
            <a:noAutofit/>
          </a:bodyPr>
          <a:lstStyle/>
          <a:p>
            <a:pPr indent="0" defTabSz="914400">
              <a:lnSpc>
                <a:spcPct val="90000"/>
              </a:lnSpc>
              <a:buNone/>
            </a:pPr>
            <a:r>
              <a:rPr lang="de-DE" sz="4000" b="1" strike="noStrike" spc="-1">
                <a:solidFill>
                  <a:srgbClr val="4D4D4D"/>
                </a:solidFill>
                <a:latin typeface="Arial Black"/>
              </a:rPr>
              <a:t>Ist das Geschäftsmodell erfolgreich?</a:t>
            </a:r>
            <a:endParaRPr lang="en-US" sz="4000" b="0" strike="noStrike" spc="-1">
              <a:solidFill>
                <a:schemeClr val="dk1"/>
              </a:solidFill>
              <a:latin typeface="Calibri"/>
            </a:endParaRPr>
          </a:p>
        </p:txBody>
      </p:sp>
      <p:sp>
        <p:nvSpPr>
          <p:cNvPr id="2251" name="Textfeld 5"/>
          <p:cNvSpPr/>
          <p:nvPr/>
        </p:nvSpPr>
        <p:spPr>
          <a:xfrm>
            <a:off x="874800" y="1951560"/>
            <a:ext cx="3735000" cy="2924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pPr>
            <a:r>
              <a:rPr lang="de-DE" sz="2400" b="1" strike="noStrike" spc="-1" dirty="0">
                <a:solidFill>
                  <a:srgbClr val="4D4D4D"/>
                </a:solidFill>
                <a:latin typeface="Arial"/>
                <a:ea typeface="DejaVu Sans"/>
              </a:rPr>
              <a:t>Wie viel Geld hat </a:t>
            </a:r>
            <a:r>
              <a:rPr lang="de-DE" sz="2400" b="1" i="1" strike="noStrike" spc="-1" dirty="0" err="1">
                <a:solidFill>
                  <a:srgbClr val="4D4D4D"/>
                </a:solidFill>
                <a:latin typeface="Arial"/>
                <a:ea typeface="DejaVu Sans"/>
              </a:rPr>
              <a:t>Meta</a:t>
            </a:r>
            <a:r>
              <a:rPr lang="de-DE" sz="2400" b="1" strike="noStrike" spc="-1" dirty="0">
                <a:solidFill>
                  <a:srgbClr val="4D4D4D"/>
                </a:solidFill>
                <a:latin typeface="Arial"/>
                <a:ea typeface="DejaVu Sans"/>
              </a:rPr>
              <a:t> </a:t>
            </a:r>
            <a:endParaRPr lang="de-DE" sz="2400" b="0" strike="noStrike" spc="-1" dirty="0">
              <a:solidFill>
                <a:srgbClr val="000000"/>
              </a:solidFill>
              <a:latin typeface="Calibri"/>
            </a:endParaRPr>
          </a:p>
          <a:p>
            <a:pPr defTabSz="457200">
              <a:lnSpc>
                <a:spcPct val="100000"/>
              </a:lnSpc>
            </a:pPr>
            <a:r>
              <a:rPr lang="de-DE" sz="2400" b="1" strike="noStrike" spc="-1" dirty="0">
                <a:solidFill>
                  <a:srgbClr val="4D4D4D"/>
                </a:solidFill>
                <a:latin typeface="Arial"/>
                <a:ea typeface="DejaVu Sans"/>
              </a:rPr>
              <a:t>2021 verdienen können?</a:t>
            </a:r>
            <a:endParaRPr lang="de-DE" sz="2400" b="0" strike="noStrike" spc="-1" dirty="0">
              <a:solidFill>
                <a:srgbClr val="000000"/>
              </a:solidFill>
              <a:latin typeface="Calibri"/>
            </a:endParaRPr>
          </a:p>
          <a:p>
            <a:pPr defTabSz="457200">
              <a:lnSpc>
                <a:spcPct val="100000"/>
              </a:lnSpc>
            </a:pPr>
            <a:endParaRPr lang="de-DE" sz="2400" b="0" strike="noStrike" spc="-1" dirty="0">
              <a:solidFill>
                <a:srgbClr val="000000"/>
              </a:solidFill>
              <a:latin typeface="Calibri"/>
            </a:endParaRPr>
          </a:p>
          <a:p>
            <a:pPr marL="457200" indent="-457200" defTabSz="457200">
              <a:lnSpc>
                <a:spcPct val="100000"/>
              </a:lnSpc>
              <a:buClr>
                <a:srgbClr val="54D05D"/>
              </a:buClr>
              <a:buFont typeface="OpenSymbol"/>
              <a:buAutoNum type="alphaUcParenR"/>
            </a:pPr>
            <a:r>
              <a:rPr lang="de-DE" sz="2400" b="0" strike="noStrike" spc="-1" dirty="0">
                <a:solidFill>
                  <a:schemeClr val="accent4">
                    <a:lumMod val="75000"/>
                  </a:schemeClr>
                </a:solidFill>
                <a:latin typeface="Arial"/>
                <a:ea typeface="DejaVu Sans"/>
              </a:rPr>
              <a:t>$ 118 Milliarden</a:t>
            </a: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strike="noStrike" spc="-1" dirty="0">
                <a:solidFill>
                  <a:schemeClr val="accent2">
                    <a:lumMod val="75000"/>
                  </a:schemeClr>
                </a:solidFill>
                <a:latin typeface="Arial"/>
                <a:ea typeface="DejaVu Sans"/>
              </a:rPr>
              <a:t>$ 46 Millionen</a:t>
            </a: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strike="noStrike" spc="-1" dirty="0">
                <a:solidFill>
                  <a:schemeClr val="accent2">
                    <a:lumMod val="75000"/>
                  </a:schemeClr>
                </a:solidFill>
                <a:latin typeface="Arial"/>
                <a:ea typeface="DejaVu Sans"/>
              </a:rPr>
              <a:t>$ 189 Millionen</a:t>
            </a:r>
            <a:endParaRPr lang="de-DE" sz="2400" b="0" strike="noStrike" spc="-1" dirty="0">
              <a:solidFill>
                <a:srgbClr val="000000"/>
              </a:solidFill>
              <a:latin typeface="Calibri"/>
            </a:endParaRPr>
          </a:p>
          <a:p>
            <a:pPr marL="457200" indent="-457200" defTabSz="457200">
              <a:lnSpc>
                <a:spcPct val="100000"/>
              </a:lnSpc>
              <a:buClr>
                <a:srgbClr val="FF3734"/>
              </a:buClr>
              <a:buFont typeface="OpenSymbol"/>
              <a:buAutoNum type="alphaUcParenR"/>
            </a:pPr>
            <a:r>
              <a:rPr lang="de-DE" sz="2400" b="0" strike="noStrike" spc="-1" dirty="0">
                <a:solidFill>
                  <a:schemeClr val="accent2">
                    <a:lumMod val="75000"/>
                  </a:schemeClr>
                </a:solidFill>
                <a:latin typeface="Arial"/>
                <a:ea typeface="DejaVu Sans"/>
              </a:rPr>
              <a:t>$ 980 Milliarden</a:t>
            </a:r>
            <a:endParaRPr lang="de-DE" sz="2400" b="0" strike="noStrike" spc="-1" dirty="0">
              <a:solidFill>
                <a:srgbClr val="000000"/>
              </a:solidFill>
              <a:latin typeface="Calibri"/>
            </a:endParaRPr>
          </a:p>
          <a:p>
            <a:pPr defTabSz="457200">
              <a:lnSpc>
                <a:spcPct val="100000"/>
              </a:lnSpc>
            </a:pPr>
            <a:endParaRPr lang="de-DE" sz="1800" b="0" strike="noStrike" spc="-1" dirty="0">
              <a:solidFill>
                <a:srgbClr val="000000"/>
              </a:solidFill>
              <a:latin typeface="Calibri"/>
            </a:endParaRPr>
          </a:p>
        </p:txBody>
      </p:sp>
      <p:pic>
        <p:nvPicPr>
          <p:cNvPr id="2" name="Grafik 1">
            <a:hlinkClick r:id="rId3"/>
            <a:extLst>
              <a:ext uri="{FF2B5EF4-FFF2-40B4-BE49-F238E27FC236}">
                <a16:creationId xmlns:a16="http://schemas.microsoft.com/office/drawing/2014/main" id="{D80B6F5E-20BA-2D0D-E5D9-A2C6FC82250F}"/>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80733" y="6637563"/>
            <a:ext cx="2261870" cy="132715"/>
          </a:xfrm>
          <a:prstGeom prst="rect">
            <a:avLst/>
          </a:prstGeom>
        </p:spPr>
      </p:pic>
    </p:spTree>
  </p:cSld>
  <p:clrMapOvr>
    <a:masterClrMapping/>
  </p:clrMapOvr>
</p:sld>
</file>

<file path=ppt/theme/theme1.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0.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1.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2.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3.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4.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5.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6.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7.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8.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9.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0.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1.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2.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3.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4.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5.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6.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7.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8.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9.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0.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1.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2.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3.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4.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5.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6.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7.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8.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29.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0.xml><?xml version="1.0" encoding="utf-8"?>
<a:theme xmlns:a="http://schemas.openxmlformats.org/drawingml/2006/main" name="Im Netz alles umsonst - gelb (Snapchat)">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1.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2.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3.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4.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5.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6.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7.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8.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39.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0.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1.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2.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3.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4.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5.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6.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7.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8.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49.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0.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1.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2.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3.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4.xml><?xml version="1.0" encoding="utf-8"?>
<a:theme xmlns:a="http://schemas.openxmlformats.org/drawingml/2006/main" name="m Netz alles umsonst - rot-blau (TikTok)">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5.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6.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7.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8.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59.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0.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1.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2.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3.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4.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5.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6.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7.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8.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69.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0.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1.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2.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3.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4.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5.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6.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7.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8.xml><?xml version="1.0" encoding="utf-8"?>
<a:theme xmlns:a="http://schemas.openxmlformats.org/drawingml/2006/main" name="m Netz alles umsonst - grün (Messenger)">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79.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18.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9.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0.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1.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2.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3.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4.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5.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6.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7.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8.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9.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0.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1.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2.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3.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4.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5.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6.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7.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8.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9.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0.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1.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2.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3.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4.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5.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6.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7.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8.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9.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0.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1.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2.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3.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4.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5.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6.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7.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8.xml><?xml version="1.0" encoding="utf-8"?>
<a:theme xmlns:a="http://schemas.openxmlformats.org/drawingml/2006/main" name="2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9.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0.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1.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2.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3.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4.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5.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6.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7.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8.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9.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0.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1.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2.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3.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4.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5.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6.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7.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8.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9.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0.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1.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2.xml><?xml version="1.0" encoding="utf-8"?>
<a:theme xmlns:a="http://schemas.openxmlformats.org/drawingml/2006/main" name="1_Im Netz alles umsonst - lila">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3.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4.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5.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6.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7.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8.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9.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xml><?xml version="1.0" encoding="utf-8"?>
<a:theme xmlns:a="http://schemas.openxmlformats.org/drawingml/2006/main" name="3_Im Netz alles umsonst - AdBlockerDschungel">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0.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1.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2.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3.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4.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5.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6.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7.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8.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9.xml><?xml version="1.0" encoding="utf-8"?>
<a:theme xmlns:a="http://schemas.openxmlformats.org/drawingml/2006/main" name="1_Im Netz alles umsonst - Verlauf (Instagram)">
  <a:themeElements>
    <a:clrScheme name="Im Netz alles umsonst - hell">
      <a:dk1>
        <a:srgbClr val="000000"/>
      </a:dk1>
      <a:lt1>
        <a:srgbClr val="FFFFFF"/>
      </a:lt1>
      <a:dk2>
        <a:srgbClr val="4D4D4D"/>
      </a:dk2>
      <a:lt2>
        <a:srgbClr val="C5C5C5"/>
      </a:lt2>
      <a:accent1>
        <a:srgbClr val="FFDA8F"/>
      </a:accent1>
      <a:accent2>
        <a:srgbClr val="FF9C9B"/>
      </a:accent2>
      <a:accent3>
        <a:srgbClr val="CCF5FC"/>
      </a:accent3>
      <a:accent4>
        <a:srgbClr val="A0E5A5"/>
      </a:accent4>
      <a:accent5>
        <a:srgbClr val="B5B3EE"/>
      </a:accent5>
      <a:accent6>
        <a:srgbClr val="FFFFBD"/>
      </a:accent6>
      <a:hlink>
        <a:srgbClr val="0563C1"/>
      </a:hlink>
      <a:folHlink>
        <a:srgbClr val="954F72"/>
      </a:folHlink>
    </a:clrScheme>
    <a:fontScheme name="Office">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Im Netz alles umsonst - lila</Template>
  <TotalTime>0</TotalTime>
  <Words>3128</Words>
  <Application>Microsoft Macintosh PowerPoint</Application>
  <PresentationFormat>Bildschirmpräsentation (4:3)</PresentationFormat>
  <Paragraphs>759</Paragraphs>
  <Slides>132</Slides>
  <Notes>67</Notes>
  <HiddenSlides>0</HiddenSlides>
  <MMClips>0</MMClips>
  <ScaleCrop>false</ScaleCrop>
  <HeadingPairs>
    <vt:vector size="6" baseType="variant">
      <vt:variant>
        <vt:lpstr>Verwendete Schriftarten</vt:lpstr>
      </vt:variant>
      <vt:variant>
        <vt:i4>9</vt:i4>
      </vt:variant>
      <vt:variant>
        <vt:lpstr>Design</vt:lpstr>
      </vt:variant>
      <vt:variant>
        <vt:i4>178</vt:i4>
      </vt:variant>
      <vt:variant>
        <vt:lpstr>Folientitel</vt:lpstr>
      </vt:variant>
      <vt:variant>
        <vt:i4>132</vt:i4>
      </vt:variant>
    </vt:vector>
  </HeadingPairs>
  <TitlesOfParts>
    <vt:vector size="319" baseType="lpstr">
      <vt:lpstr>AppleSystemUIFont, serif</vt:lpstr>
      <vt:lpstr>Arial</vt:lpstr>
      <vt:lpstr>Arial Black</vt:lpstr>
      <vt:lpstr>Avenir Next LT Pro</vt:lpstr>
      <vt:lpstr>Calibri</vt:lpstr>
      <vt:lpstr>Calibri Light</vt:lpstr>
      <vt:lpstr>OpenSymbol</vt:lpstr>
      <vt:lpstr>Symbol</vt:lpstr>
      <vt:lpstr>Wingdings</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3_Im Netz alles umsonst - AdBlockerDschungel</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2_Im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lila</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1_Im Netz alles umsonst - Verlauf (Instagram)</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Im Netz alles umsonst - gelb (Snapchat)</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rot-blau (TikTok)</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m Netz alles umsonst - grün (Messenger)</vt:lpstr>
      <vt:lpstr>PowerPoint-Präsentation</vt:lpstr>
      <vt:lpstr>Messenger</vt:lpstr>
      <vt:lpstr>Fahrplan</vt:lpstr>
      <vt:lpstr>1. Vorstellung</vt:lpstr>
      <vt:lpstr>PowerPoint-Präsentation</vt:lpstr>
      <vt:lpstr>2. Privatsphäre</vt:lpstr>
      <vt:lpstr>Was ist privat?</vt:lpstr>
      <vt:lpstr>-- Aufgabe </vt:lpstr>
      <vt:lpstr>Auswertung Steckbriefe</vt:lpstr>
      <vt:lpstr>Auswertung Steckbriefe</vt:lpstr>
      <vt:lpstr>Auswertung Steckbriefe</vt:lpstr>
      <vt:lpstr>3. Datendetektive</vt:lpstr>
      <vt:lpstr>Was sind Daten?</vt:lpstr>
      <vt:lpstr>Was sind Daten?</vt:lpstr>
      <vt:lpstr>Was sind Daten?</vt:lpstr>
      <vt:lpstr>Was sind Daten?</vt:lpstr>
      <vt:lpstr>-- Aufgabe</vt:lpstr>
      <vt:lpstr>Lösung Datendetektive</vt:lpstr>
      <vt:lpstr>Vor- und Nachname</vt:lpstr>
      <vt:lpstr>Vor- und Nachname</vt:lpstr>
      <vt:lpstr>Geburtsdatum </vt:lpstr>
      <vt:lpstr>Geburtsdatum </vt:lpstr>
      <vt:lpstr>Adresse</vt:lpstr>
      <vt:lpstr>Adresse </vt:lpstr>
      <vt:lpstr>Geschlecht</vt:lpstr>
      <vt:lpstr>Geschlecht </vt:lpstr>
      <vt:lpstr>Name &amp; Adresse Schule/Arbeit</vt:lpstr>
      <vt:lpstr>Name &amp; Adresse Schule/Arbeit</vt:lpstr>
      <vt:lpstr>Handymodell</vt:lpstr>
      <vt:lpstr>Handymodell</vt:lpstr>
      <vt:lpstr>Telefonnummer</vt:lpstr>
      <vt:lpstr>Telefonnummer</vt:lpstr>
      <vt:lpstr>Name &amp; Telefonnummer bester Freund/beste Freundin</vt:lpstr>
      <vt:lpstr>Name &amp; Telefonnummer bester Freund/beste Freundin</vt:lpstr>
      <vt:lpstr>In wen ist die Person verliebt?</vt:lpstr>
      <vt:lpstr>In wen ist die Person verliebt?</vt:lpstr>
      <vt:lpstr>Wer ist das Vorbild der Person?</vt:lpstr>
      <vt:lpstr>Wer ist das Vorbild der Person?</vt:lpstr>
      <vt:lpstr>Mit wem führt die Person eine Liebesbeziehung?</vt:lpstr>
      <vt:lpstr>Mit wem führt die Person eine Liebesbeziehung?</vt:lpstr>
      <vt:lpstr>Hobbys</vt:lpstr>
      <vt:lpstr>Hobbys</vt:lpstr>
      <vt:lpstr>Musik</vt:lpstr>
      <vt:lpstr>Musik</vt:lpstr>
      <vt:lpstr>Games</vt:lpstr>
      <vt:lpstr>Games</vt:lpstr>
      <vt:lpstr>Serien</vt:lpstr>
      <vt:lpstr>Serien</vt:lpstr>
      <vt:lpstr>Wo kauft die Person in der Stadt ein?</vt:lpstr>
      <vt:lpstr>Wo kauft die Person in der Stadt ein?</vt:lpstr>
      <vt:lpstr>Wie viel Geld hat die Person?</vt:lpstr>
      <vt:lpstr>Wie viel Geld hat die Person?</vt:lpstr>
      <vt:lpstr>Wann in der Woche ist die Person am zufriedensten?</vt:lpstr>
      <vt:lpstr>Wann in der Woche ist die Person am zufriedensten?</vt:lpstr>
      <vt:lpstr>An welchem Wochentag ist die Person gestresst?</vt:lpstr>
      <vt:lpstr>An welchem Wochentag ist die Person gestresst?</vt:lpstr>
      <vt:lpstr>Um wie viel Uhr geht die Person unter der Woche ins Bett?</vt:lpstr>
      <vt:lpstr>Um wie viel Uhr geht die Person unter der Woche ins Bett?</vt:lpstr>
      <vt:lpstr>Um wie viel Uhr steht die Person am Wochenende auf?</vt:lpstr>
      <vt:lpstr>Um wie viel Uhr steht die Person am Wochenende auf?</vt:lpstr>
      <vt:lpstr>Wie häufig nutzt die Person ihr Handy im Unterricht?</vt:lpstr>
      <vt:lpstr>Wie häufig nutzt die Person ihr Handy im Unterricht?</vt:lpstr>
      <vt:lpstr>Wann hat die Person das letzte Mal geschwänzt?</vt:lpstr>
      <vt:lpstr>Wann hat die Person das letzte Mal geschwänzt?</vt:lpstr>
      <vt:lpstr>Was war der Inhalt des letzten Chats?</vt:lpstr>
      <vt:lpstr>Was war der Inhalt des letzten Chats?</vt:lpstr>
      <vt:lpstr>Welche gesundheitlichen Beschwerden hat die Person?</vt:lpstr>
      <vt:lpstr>Welche gesundheitlichen Beschwerden hat die Person?</vt:lpstr>
      <vt:lpstr>Bei welcher Ursache für die Französische Revolution ist sich jemand nicht ganz sicher?</vt:lpstr>
      <vt:lpstr>Bei welcher Ursache für die Französische Revolution ist sich jemand nicht ganz sicher?</vt:lpstr>
      <vt:lpstr>Welchen zwei Aktivitäten ist die Person am Sonntag, dem 22.01.2023 nachgegangen?</vt:lpstr>
      <vt:lpstr>Welchen zwei Aktivitäten ist die Person am Sonntag, dem 22.01.2023 nachgegangen?</vt:lpstr>
      <vt:lpstr>Wie viele Minuten würde die Person durchschnittlich brauchen, um einen Text von 237 Wörtern zu tippen?</vt:lpstr>
      <vt:lpstr>Wie viele Minuten würde die Person durchschnittlich brauchen, um einen Text von 237 Wörtern zu tippen?</vt:lpstr>
      <vt:lpstr>Nenne vier Informationen zu der Person, mit der die Person am wenigsten schreibt.</vt:lpstr>
      <vt:lpstr>Nenne vier Informationen zu der Person, mit der die Person am wenigsten schreibt.</vt:lpstr>
      <vt:lpstr>Was muss die Person am Wochenende erledigen und was wird sie stattdessen tun?</vt:lpstr>
      <vt:lpstr>Was muss die Person am Wochenende erledigen und was wird sie stattdessen tun?</vt:lpstr>
      <vt:lpstr>In welcher Höhe befindet sich der höchste Punkt, an dem sich die Person in den letzten vier Tagen aufgehalten hat? </vt:lpstr>
      <vt:lpstr>In welcher Höhe befindet sich der höchste Punkt, an dem sich die Person am Samstag aufgehalten hat? </vt:lpstr>
      <vt:lpstr>Wie lang braucht die Person durchschnittlich, um an einem normalen Tag vom Aufstehen bis zur Schule zu kommen? </vt:lpstr>
      <vt:lpstr>Wie lang braucht die Person durchschnittlich, um an einem normalen Tag vom Aufstehen bis zur Schule zu kommen? </vt:lpstr>
      <vt:lpstr>Bei wem (Name gesucht) lässt die Person sich am meisten Zeit, um auf Nachrichten zu antworten?</vt:lpstr>
      <vt:lpstr>Bei wem (Name gesucht) lässt die Person sich am meisten Zeit, um auf Nachrichten zu antworten?</vt:lpstr>
      <vt:lpstr>Diskussion</vt:lpstr>
      <vt:lpstr>PowerPoint-Präsentation</vt:lpstr>
      <vt:lpstr>PowerPoint-Präsentation</vt:lpstr>
      <vt:lpstr>PowerPoint-Präsentation</vt:lpstr>
      <vt:lpstr>PowerPoint-Präsentation</vt:lpstr>
      <vt:lpstr>4. Geschäftsmodell</vt:lpstr>
      <vt:lpstr>Welcher Firma gehört WhatsApp?</vt:lpstr>
      <vt:lpstr>Welcher Firma gehört WhatsApp?</vt:lpstr>
      <vt:lpstr>PowerPoint-Präsentation</vt:lpstr>
      <vt:lpstr>Was ist ein Geschäftsmodell?</vt:lpstr>
      <vt:lpstr>Wie verdient Meta Geld?</vt:lpstr>
      <vt:lpstr>Wie verdient Meta Geld?</vt:lpstr>
      <vt:lpstr>Wie verdient Meta Geld?</vt:lpstr>
      <vt:lpstr>Ist das Geschäftsmodell erfolgreich?</vt:lpstr>
      <vt:lpstr>Ist das Geschäftsmodell erfolgreich?</vt:lpstr>
      <vt:lpstr>Ist das Geschäftsmodell erfolgreich?</vt:lpstr>
      <vt:lpstr>Ist das Geschäftsmodell erfolgreich?</vt:lpstr>
      <vt:lpstr>Ist das Geschäftsmodell erfolgreich?</vt:lpstr>
      <vt:lpstr>Ist das Geschäftsmodell erfolgreich?</vt:lpstr>
      <vt:lpstr>Ist das Geschäftsmodell erfolgreich?</vt:lpstr>
      <vt:lpstr>Ist das Geschäftsmodell erfolgreich?</vt:lpstr>
      <vt:lpstr>Ist das Geschäftsmodell erfolgreich?</vt:lpstr>
      <vt:lpstr>PowerPoint-Präsentation</vt:lpstr>
      <vt:lpstr>PowerPoint-Präsentation</vt:lpstr>
      <vt:lpstr>Diskussion</vt:lpstr>
      <vt:lpstr>PowerPoint-Präsentation</vt:lpstr>
      <vt:lpstr>PowerPoint-Präsentation</vt:lpstr>
      <vt:lpstr>PowerPoint-Präsentation</vt:lpstr>
      <vt:lpstr>PowerPoint-Präsentation</vt:lpstr>
      <vt:lpstr>5. Messenger</vt:lpstr>
      <vt:lpstr>Wie sieht der perfekte Messenger aus?</vt:lpstr>
      <vt:lpstr>Kriterienkatalog Anhand Welcher Kriterien kann man eine App bewerten?</vt:lpstr>
      <vt:lpstr>Kriterienvorschläge</vt:lpstr>
      <vt:lpstr>Rechercheaufgabe: Untersucht die Messenger</vt:lpstr>
      <vt:lpstr>-- Aufgabe</vt:lpstr>
      <vt:lpstr>Präsentation der Ergebnisse</vt:lpstr>
      <vt:lpstr>Präsentation der Ergebnisse</vt:lpstr>
      <vt:lpstr>Präsentation der Ergebnisse</vt:lpstr>
      <vt:lpstr>Präsentation der Ergebnisse</vt:lpstr>
      <vt:lpstr>Präsentation der Ergebnisse</vt:lpstr>
      <vt:lpstr>Präsentation der Ergebnisse</vt:lpstr>
      <vt:lpstr>Präsentation der Ergebnisse</vt:lpstr>
      <vt:lpstr>Ergebnisse aus den Gruppen</vt:lpstr>
      <vt:lpstr>Messenger-Matrix: So kann das auch aussehen…</vt:lpstr>
      <vt:lpstr>Diskussion</vt:lpstr>
      <vt:lpstr>Könntet ihr euch vorstellen WhatsApp gegen einen anderen Messenger auszutauschen? </vt:lpstr>
      <vt:lpstr>6. Feedback</vt:lpstr>
      <vt:lpstr>ENDE !  Vielen Dank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Antje Dierksen</dc:creator>
  <dc:description/>
  <cp:lastModifiedBy>Antje Dierksen</cp:lastModifiedBy>
  <cp:revision>19</cp:revision>
  <dcterms:created xsi:type="dcterms:W3CDTF">2024-04-11T18:54:53Z</dcterms:created>
  <dcterms:modified xsi:type="dcterms:W3CDTF">2024-04-22T09:26:12Z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53</vt:i4>
  </property>
  <property fmtid="{D5CDD505-2E9C-101B-9397-08002B2CF9AE}" pid="3" name="PresentationFormat">
    <vt:lpwstr>Bildschirmpräsentation (4:3)</vt:lpwstr>
  </property>
  <property fmtid="{D5CDD505-2E9C-101B-9397-08002B2CF9AE}" pid="4" name="Slides">
    <vt:i4>127</vt:i4>
  </property>
</Properties>
</file>